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6"/>
  </p:notesMasterIdLst>
  <p:sldIdLst>
    <p:sldId id="256" r:id="rId2"/>
    <p:sldId id="257" r:id="rId3"/>
    <p:sldId id="286" r:id="rId4"/>
    <p:sldId id="313" r:id="rId5"/>
    <p:sldId id="324" r:id="rId6"/>
    <p:sldId id="325" r:id="rId7"/>
    <p:sldId id="326" r:id="rId8"/>
    <p:sldId id="327" r:id="rId9"/>
    <p:sldId id="328" r:id="rId10"/>
    <p:sldId id="329" r:id="rId11"/>
    <p:sldId id="260" r:id="rId12"/>
    <p:sldId id="258" r:id="rId13"/>
    <p:sldId id="323" r:id="rId14"/>
    <p:sldId id="308" r:id="rId15"/>
    <p:sldId id="305" r:id="rId16"/>
    <p:sldId id="306" r:id="rId17"/>
    <p:sldId id="310" r:id="rId18"/>
    <p:sldId id="312" r:id="rId19"/>
    <p:sldId id="309" r:id="rId20"/>
    <p:sldId id="262" r:id="rId21"/>
    <p:sldId id="261" r:id="rId22"/>
    <p:sldId id="259" r:id="rId23"/>
    <p:sldId id="307" r:id="rId24"/>
    <p:sldId id="263" r:id="rId25"/>
    <p:sldId id="304" r:id="rId26"/>
    <p:sldId id="311" r:id="rId27"/>
    <p:sldId id="319" r:id="rId28"/>
    <p:sldId id="264" r:id="rId29"/>
    <p:sldId id="265" r:id="rId30"/>
    <p:sldId id="266" r:id="rId31"/>
    <p:sldId id="267" r:id="rId32"/>
    <p:sldId id="268" r:id="rId33"/>
    <p:sldId id="270" r:id="rId34"/>
    <p:sldId id="271" r:id="rId35"/>
    <p:sldId id="272" r:id="rId36"/>
    <p:sldId id="269" r:id="rId37"/>
    <p:sldId id="273" r:id="rId38"/>
    <p:sldId id="274" r:id="rId39"/>
    <p:sldId id="316" r:id="rId40"/>
    <p:sldId id="318" r:id="rId41"/>
    <p:sldId id="317" r:id="rId42"/>
    <p:sldId id="314" r:id="rId43"/>
    <p:sldId id="315" r:id="rId44"/>
    <p:sldId id="275" r:id="rId45"/>
    <p:sldId id="330" r:id="rId46"/>
    <p:sldId id="276" r:id="rId47"/>
    <p:sldId id="277" r:id="rId48"/>
    <p:sldId id="278" r:id="rId49"/>
    <p:sldId id="280" r:id="rId50"/>
    <p:sldId id="281" r:id="rId51"/>
    <p:sldId id="283" r:id="rId52"/>
    <p:sldId id="282" r:id="rId53"/>
    <p:sldId id="279" r:id="rId54"/>
    <p:sldId id="284" r:id="rId55"/>
    <p:sldId id="320" r:id="rId56"/>
    <p:sldId id="285" r:id="rId57"/>
    <p:sldId id="287" r:id="rId58"/>
    <p:sldId id="288" r:id="rId59"/>
    <p:sldId id="289" r:id="rId60"/>
    <p:sldId id="290" r:id="rId61"/>
    <p:sldId id="291" r:id="rId62"/>
    <p:sldId id="321" r:id="rId63"/>
    <p:sldId id="292" r:id="rId64"/>
    <p:sldId id="293" r:id="rId65"/>
    <p:sldId id="294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3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4C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3"/>
    <p:restoredTop sz="69506"/>
  </p:normalViewPr>
  <p:slideViewPr>
    <p:cSldViewPr snapToGrid="0" snapToObjects="1">
      <p:cViewPr varScale="1">
        <p:scale>
          <a:sx n="48" d="100"/>
          <a:sy n="48" d="100"/>
        </p:scale>
        <p:origin x="20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007A9-070C-4D64-AB30-0FE0AF2C10E9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771A541C-BCD0-42F8-BD0D-F114FE259AC0}">
      <dgm:prSet phldrT="[文本]"/>
      <dgm:spPr>
        <a:solidFill>
          <a:srgbClr val="E94C21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操作系统概观</a:t>
          </a:r>
        </a:p>
      </dgm:t>
    </dgm:pt>
    <dgm:pt modelId="{50BAA561-B9ED-431C-BF8C-0BAE5FC3A78A}" type="parTrans" cxnId="{79DD1B40-309F-4D2E-850A-998AA4EB1722}">
      <dgm:prSet/>
      <dgm:spPr/>
      <dgm:t>
        <a:bodyPr/>
        <a:lstStyle/>
        <a:p>
          <a:endParaRPr lang="zh-CN" altLang="en-US"/>
        </a:p>
      </dgm:t>
    </dgm:pt>
    <dgm:pt modelId="{8EE3EA24-145E-47AD-8BB5-3E6C79554745}" type="sibTrans" cxnId="{79DD1B40-309F-4D2E-850A-998AA4EB1722}">
      <dgm:prSet/>
      <dgm:spPr/>
      <dgm:t>
        <a:bodyPr/>
        <a:lstStyle/>
        <a:p>
          <a:endParaRPr lang="zh-CN" altLang="en-US"/>
        </a:p>
      </dgm:t>
    </dgm:pt>
    <dgm:pt modelId="{B5D1B62C-C12D-404D-A621-260558ECEA18}">
      <dgm:prSet phldrT="[文本]"/>
      <dgm:spPr>
        <a:solidFill>
          <a:srgbClr val="E94C21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操作系统形成与发展</a:t>
          </a:r>
        </a:p>
      </dgm:t>
    </dgm:pt>
    <dgm:pt modelId="{73FB4204-B4C7-4DEE-A6DB-A5ECAF1DC0DB}" type="parTrans" cxnId="{BF726B27-8939-4067-94E0-914A678AFE8E}">
      <dgm:prSet/>
      <dgm:spPr/>
      <dgm:t>
        <a:bodyPr/>
        <a:lstStyle/>
        <a:p>
          <a:endParaRPr lang="zh-CN" altLang="en-US"/>
        </a:p>
      </dgm:t>
    </dgm:pt>
    <dgm:pt modelId="{02CF7FFB-E4C9-4ADF-AF9A-1C1188DBF34E}" type="sibTrans" cxnId="{BF726B27-8939-4067-94E0-914A678AFE8E}">
      <dgm:prSet/>
      <dgm:spPr/>
      <dgm:t>
        <a:bodyPr/>
        <a:lstStyle/>
        <a:p>
          <a:endParaRPr lang="zh-CN" altLang="en-US"/>
        </a:p>
      </dgm:t>
    </dgm:pt>
    <dgm:pt modelId="{914B9C13-D3F8-4C93-BBBD-353ABA32DB48}">
      <dgm:prSet phldrT="[文本]"/>
      <dgm:spPr>
        <a:solidFill>
          <a:srgbClr val="E94C21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操作系统基本服务和用户接口</a:t>
          </a:r>
        </a:p>
      </dgm:t>
    </dgm:pt>
    <dgm:pt modelId="{EFFAE29E-D17A-4F26-AE7E-95C8E7A2E1B3}" type="parTrans" cxnId="{0AA0D0A3-C9B5-41E4-877C-D72E7BA0D9EB}">
      <dgm:prSet/>
      <dgm:spPr/>
      <dgm:t>
        <a:bodyPr/>
        <a:lstStyle/>
        <a:p>
          <a:endParaRPr lang="zh-CN" altLang="en-US"/>
        </a:p>
      </dgm:t>
    </dgm:pt>
    <dgm:pt modelId="{1CA67316-7723-4976-8AE7-351A08BB4E32}" type="sibTrans" cxnId="{0AA0D0A3-C9B5-41E4-877C-D72E7BA0D9EB}">
      <dgm:prSet/>
      <dgm:spPr/>
      <dgm:t>
        <a:bodyPr/>
        <a:lstStyle/>
        <a:p>
          <a:endParaRPr lang="zh-CN" altLang="en-US"/>
        </a:p>
      </dgm:t>
    </dgm:pt>
    <dgm:pt modelId="{B6C69590-03F2-42E1-907F-CD35AF36F5D0}">
      <dgm:prSet phldrT="[文本]"/>
      <dgm:spPr>
        <a:solidFill>
          <a:srgbClr val="E94C21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操作系统结构和运行模型</a:t>
          </a:r>
        </a:p>
      </dgm:t>
    </dgm:pt>
    <dgm:pt modelId="{C394BBD0-8B29-4721-8150-3C1AF9F9D2E9}" type="parTrans" cxnId="{D3FDEA23-2A54-43B8-B32C-579F7B78B2B7}">
      <dgm:prSet/>
      <dgm:spPr/>
      <dgm:t>
        <a:bodyPr/>
        <a:lstStyle/>
        <a:p>
          <a:endParaRPr lang="zh-CN" altLang="en-US"/>
        </a:p>
      </dgm:t>
    </dgm:pt>
    <dgm:pt modelId="{737BCA34-B051-4AC4-A19D-DCD74DE90D8D}" type="sibTrans" cxnId="{D3FDEA23-2A54-43B8-B32C-579F7B78B2B7}">
      <dgm:prSet/>
      <dgm:spPr/>
      <dgm:t>
        <a:bodyPr/>
        <a:lstStyle/>
        <a:p>
          <a:endParaRPr lang="zh-CN" altLang="en-US"/>
        </a:p>
      </dgm:t>
    </dgm:pt>
    <dgm:pt modelId="{70971D73-CCB9-4DDC-B36A-F40CA51DF044}">
      <dgm:prSet phldrT="[文本]"/>
      <dgm:spPr>
        <a:solidFill>
          <a:srgbClr val="E94C21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流行操作系统简介</a:t>
          </a:r>
        </a:p>
      </dgm:t>
    </dgm:pt>
    <dgm:pt modelId="{27D9620D-F319-4557-B9D6-7D8ACF67959B}" type="parTrans" cxnId="{2B24A27D-7D09-43E9-ADF2-2F34410F8A68}">
      <dgm:prSet/>
      <dgm:spPr/>
      <dgm:t>
        <a:bodyPr/>
        <a:lstStyle/>
        <a:p>
          <a:endParaRPr lang="zh-CN" altLang="en-US"/>
        </a:p>
      </dgm:t>
    </dgm:pt>
    <dgm:pt modelId="{5978A96E-DFB8-471B-B8D6-2B4345610685}" type="sibTrans" cxnId="{2B24A27D-7D09-43E9-ADF2-2F34410F8A68}">
      <dgm:prSet/>
      <dgm:spPr/>
      <dgm:t>
        <a:bodyPr/>
        <a:lstStyle/>
        <a:p>
          <a:endParaRPr lang="zh-CN" altLang="en-US"/>
        </a:p>
      </dgm:t>
    </dgm:pt>
    <dgm:pt modelId="{64D883D7-6F40-407D-A162-8CA4538E1131}" type="pres">
      <dgm:prSet presAssocID="{BAA007A9-070C-4D64-AB30-0FE0AF2C10E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C0D4083-D001-4FCC-8DFB-336BEB1DA9BB}" type="pres">
      <dgm:prSet presAssocID="{BAA007A9-070C-4D64-AB30-0FE0AF2C10E9}" presName="Name1" presStyleCnt="0"/>
      <dgm:spPr/>
    </dgm:pt>
    <dgm:pt modelId="{A74CA534-6A29-49BB-87DA-9BDABECC73EB}" type="pres">
      <dgm:prSet presAssocID="{BAA007A9-070C-4D64-AB30-0FE0AF2C10E9}" presName="cycle" presStyleCnt="0"/>
      <dgm:spPr/>
    </dgm:pt>
    <dgm:pt modelId="{580DA873-8AA7-46F8-ADFF-2F913DF50BE8}" type="pres">
      <dgm:prSet presAssocID="{BAA007A9-070C-4D64-AB30-0FE0AF2C10E9}" presName="srcNode" presStyleLbl="node1" presStyleIdx="0" presStyleCnt="5"/>
      <dgm:spPr/>
    </dgm:pt>
    <dgm:pt modelId="{D0E8CC87-D848-4304-BA66-6A8DA122EBC6}" type="pres">
      <dgm:prSet presAssocID="{BAA007A9-070C-4D64-AB30-0FE0AF2C10E9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09ABA069-80B0-480F-9ED0-DA0DBDB83A9E}" type="pres">
      <dgm:prSet presAssocID="{BAA007A9-070C-4D64-AB30-0FE0AF2C10E9}" presName="extraNode" presStyleLbl="node1" presStyleIdx="0" presStyleCnt="5"/>
      <dgm:spPr/>
    </dgm:pt>
    <dgm:pt modelId="{D242D9B2-254E-42BB-985E-FFD8630DBB7F}" type="pres">
      <dgm:prSet presAssocID="{BAA007A9-070C-4D64-AB30-0FE0AF2C10E9}" presName="dstNode" presStyleLbl="node1" presStyleIdx="0" presStyleCnt="5"/>
      <dgm:spPr/>
    </dgm:pt>
    <dgm:pt modelId="{564057B5-4364-4777-B3D4-1C83CEF9699B}" type="pres">
      <dgm:prSet presAssocID="{771A541C-BCD0-42F8-BD0D-F114FE259AC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EDDEE0-F802-4E3A-B25C-176235526AD9}" type="pres">
      <dgm:prSet presAssocID="{771A541C-BCD0-42F8-BD0D-F114FE259AC0}" presName="accent_1" presStyleCnt="0"/>
      <dgm:spPr/>
    </dgm:pt>
    <dgm:pt modelId="{F0E68494-5153-431D-8907-FC81D396741C}" type="pres">
      <dgm:prSet presAssocID="{771A541C-BCD0-42F8-BD0D-F114FE259AC0}" presName="accentRepeatNode" presStyleLbl="solidFgAcc1" presStyleIdx="0" presStyleCnt="5"/>
      <dgm:spPr/>
    </dgm:pt>
    <dgm:pt modelId="{6B5F4FF7-DC79-45F0-AB09-4D37F594AB58}" type="pres">
      <dgm:prSet presAssocID="{B5D1B62C-C12D-404D-A621-260558ECEA18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AAD25D-3287-4B25-BA28-4225C9A195FF}" type="pres">
      <dgm:prSet presAssocID="{B5D1B62C-C12D-404D-A621-260558ECEA18}" presName="accent_2" presStyleCnt="0"/>
      <dgm:spPr/>
    </dgm:pt>
    <dgm:pt modelId="{2C8E7B80-8219-452F-BDEB-C5FBEE5C5DA6}" type="pres">
      <dgm:prSet presAssocID="{B5D1B62C-C12D-404D-A621-260558ECEA18}" presName="accentRepeatNode" presStyleLbl="solidFgAcc1" presStyleIdx="1" presStyleCnt="5"/>
      <dgm:spPr/>
    </dgm:pt>
    <dgm:pt modelId="{6CF42973-380A-44A2-8584-3DCEFBB88AE9}" type="pres">
      <dgm:prSet presAssocID="{914B9C13-D3F8-4C93-BBBD-353ABA32DB48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2C2C9F-539E-4D9F-8155-0C503F630C86}" type="pres">
      <dgm:prSet presAssocID="{914B9C13-D3F8-4C93-BBBD-353ABA32DB48}" presName="accent_3" presStyleCnt="0"/>
      <dgm:spPr/>
    </dgm:pt>
    <dgm:pt modelId="{1836CF99-E31E-42FA-BED8-59CD1782CD98}" type="pres">
      <dgm:prSet presAssocID="{914B9C13-D3F8-4C93-BBBD-353ABA32DB48}" presName="accentRepeatNode" presStyleLbl="solidFgAcc1" presStyleIdx="2" presStyleCnt="5"/>
      <dgm:spPr/>
    </dgm:pt>
    <dgm:pt modelId="{9D8F9EBF-F79B-413C-8CC3-9C502B83E69A}" type="pres">
      <dgm:prSet presAssocID="{B6C69590-03F2-42E1-907F-CD35AF36F5D0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ADE418-EF5F-4CAA-A319-83B401DBDC41}" type="pres">
      <dgm:prSet presAssocID="{B6C69590-03F2-42E1-907F-CD35AF36F5D0}" presName="accent_4" presStyleCnt="0"/>
      <dgm:spPr/>
    </dgm:pt>
    <dgm:pt modelId="{5BA1AE59-FF7C-42AE-8D80-8176D7437212}" type="pres">
      <dgm:prSet presAssocID="{B6C69590-03F2-42E1-907F-CD35AF36F5D0}" presName="accentRepeatNode" presStyleLbl="solidFgAcc1" presStyleIdx="3" presStyleCnt="5"/>
      <dgm:spPr/>
    </dgm:pt>
    <dgm:pt modelId="{96B4FCBA-694B-4800-A974-93F08FEDDB22}" type="pres">
      <dgm:prSet presAssocID="{70971D73-CCB9-4DDC-B36A-F40CA51DF044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5E6FF2-BEE7-414C-83CC-1785B3D49F0C}" type="pres">
      <dgm:prSet presAssocID="{70971D73-CCB9-4DDC-B36A-F40CA51DF044}" presName="accent_5" presStyleCnt="0"/>
      <dgm:spPr/>
    </dgm:pt>
    <dgm:pt modelId="{47660F76-146B-4167-ABAD-80A4631F1790}" type="pres">
      <dgm:prSet presAssocID="{70971D73-CCB9-4DDC-B36A-F40CA51DF044}" presName="accentRepeatNode" presStyleLbl="solidFgAcc1" presStyleIdx="4" presStyleCnt="5"/>
      <dgm:spPr/>
    </dgm:pt>
  </dgm:ptLst>
  <dgm:cxnLst>
    <dgm:cxn modelId="{BF726B27-8939-4067-94E0-914A678AFE8E}" srcId="{BAA007A9-070C-4D64-AB30-0FE0AF2C10E9}" destId="{B5D1B62C-C12D-404D-A621-260558ECEA18}" srcOrd="1" destOrd="0" parTransId="{73FB4204-B4C7-4DEE-A6DB-A5ECAF1DC0DB}" sibTransId="{02CF7FFB-E4C9-4ADF-AF9A-1C1188DBF34E}"/>
    <dgm:cxn modelId="{FC7C58EF-D34C-0B4E-865B-A1D074CBA72B}" type="presOf" srcId="{B6C69590-03F2-42E1-907F-CD35AF36F5D0}" destId="{9D8F9EBF-F79B-413C-8CC3-9C502B83E69A}" srcOrd="0" destOrd="0" presId="urn:microsoft.com/office/officeart/2008/layout/VerticalCurvedList"/>
    <dgm:cxn modelId="{0AA0D0A3-C9B5-41E4-877C-D72E7BA0D9EB}" srcId="{BAA007A9-070C-4D64-AB30-0FE0AF2C10E9}" destId="{914B9C13-D3F8-4C93-BBBD-353ABA32DB48}" srcOrd="2" destOrd="0" parTransId="{EFFAE29E-D17A-4F26-AE7E-95C8E7A2E1B3}" sibTransId="{1CA67316-7723-4976-8AE7-351A08BB4E32}"/>
    <dgm:cxn modelId="{D3FDEA23-2A54-43B8-B32C-579F7B78B2B7}" srcId="{BAA007A9-070C-4D64-AB30-0FE0AF2C10E9}" destId="{B6C69590-03F2-42E1-907F-CD35AF36F5D0}" srcOrd="3" destOrd="0" parTransId="{C394BBD0-8B29-4721-8150-3C1AF9F9D2E9}" sibTransId="{737BCA34-B051-4AC4-A19D-DCD74DE90D8D}"/>
    <dgm:cxn modelId="{79DD1B40-309F-4D2E-850A-998AA4EB1722}" srcId="{BAA007A9-070C-4D64-AB30-0FE0AF2C10E9}" destId="{771A541C-BCD0-42F8-BD0D-F114FE259AC0}" srcOrd="0" destOrd="0" parTransId="{50BAA561-B9ED-431C-BF8C-0BAE5FC3A78A}" sibTransId="{8EE3EA24-145E-47AD-8BB5-3E6C79554745}"/>
    <dgm:cxn modelId="{EABED3DB-8742-1040-92CC-7F777F3AAEFE}" type="presOf" srcId="{BAA007A9-070C-4D64-AB30-0FE0AF2C10E9}" destId="{64D883D7-6F40-407D-A162-8CA4538E1131}" srcOrd="0" destOrd="0" presId="urn:microsoft.com/office/officeart/2008/layout/VerticalCurvedList"/>
    <dgm:cxn modelId="{C4087214-85D2-6349-9C38-CEB1BCEE5D14}" type="presOf" srcId="{B5D1B62C-C12D-404D-A621-260558ECEA18}" destId="{6B5F4FF7-DC79-45F0-AB09-4D37F594AB58}" srcOrd="0" destOrd="0" presId="urn:microsoft.com/office/officeart/2008/layout/VerticalCurvedList"/>
    <dgm:cxn modelId="{81F8F44F-2DE0-244F-9353-0F976795018B}" type="presOf" srcId="{70971D73-CCB9-4DDC-B36A-F40CA51DF044}" destId="{96B4FCBA-694B-4800-A974-93F08FEDDB22}" srcOrd="0" destOrd="0" presId="urn:microsoft.com/office/officeart/2008/layout/VerticalCurvedList"/>
    <dgm:cxn modelId="{2B24A27D-7D09-43E9-ADF2-2F34410F8A68}" srcId="{BAA007A9-070C-4D64-AB30-0FE0AF2C10E9}" destId="{70971D73-CCB9-4DDC-B36A-F40CA51DF044}" srcOrd="4" destOrd="0" parTransId="{27D9620D-F319-4557-B9D6-7D8ACF67959B}" sibTransId="{5978A96E-DFB8-471B-B8D6-2B4345610685}"/>
    <dgm:cxn modelId="{C9E2647D-9D2C-A44F-97D1-145427806D37}" type="presOf" srcId="{8EE3EA24-145E-47AD-8BB5-3E6C79554745}" destId="{D0E8CC87-D848-4304-BA66-6A8DA122EBC6}" srcOrd="0" destOrd="0" presId="urn:microsoft.com/office/officeart/2008/layout/VerticalCurvedList"/>
    <dgm:cxn modelId="{C3871194-1069-9740-AAFE-EA65F196894D}" type="presOf" srcId="{914B9C13-D3F8-4C93-BBBD-353ABA32DB48}" destId="{6CF42973-380A-44A2-8584-3DCEFBB88AE9}" srcOrd="0" destOrd="0" presId="urn:microsoft.com/office/officeart/2008/layout/VerticalCurvedList"/>
    <dgm:cxn modelId="{65DE5630-11C2-4544-81A7-5A1E129795F1}" type="presOf" srcId="{771A541C-BCD0-42F8-BD0D-F114FE259AC0}" destId="{564057B5-4364-4777-B3D4-1C83CEF9699B}" srcOrd="0" destOrd="0" presId="urn:microsoft.com/office/officeart/2008/layout/VerticalCurvedList"/>
    <dgm:cxn modelId="{9C087DD7-38EF-7A4D-82E2-4981C5939F6E}" type="presParOf" srcId="{64D883D7-6F40-407D-A162-8CA4538E1131}" destId="{2C0D4083-D001-4FCC-8DFB-336BEB1DA9BB}" srcOrd="0" destOrd="0" presId="urn:microsoft.com/office/officeart/2008/layout/VerticalCurvedList"/>
    <dgm:cxn modelId="{54944FD3-F11D-084C-84F5-9BAFF904BFA7}" type="presParOf" srcId="{2C0D4083-D001-4FCC-8DFB-336BEB1DA9BB}" destId="{A74CA534-6A29-49BB-87DA-9BDABECC73EB}" srcOrd="0" destOrd="0" presId="urn:microsoft.com/office/officeart/2008/layout/VerticalCurvedList"/>
    <dgm:cxn modelId="{E406D171-135E-6B4A-A924-4B027A1101D7}" type="presParOf" srcId="{A74CA534-6A29-49BB-87DA-9BDABECC73EB}" destId="{580DA873-8AA7-46F8-ADFF-2F913DF50BE8}" srcOrd="0" destOrd="0" presId="urn:microsoft.com/office/officeart/2008/layout/VerticalCurvedList"/>
    <dgm:cxn modelId="{8575C41C-4121-6B4B-819F-57F54D9707D5}" type="presParOf" srcId="{A74CA534-6A29-49BB-87DA-9BDABECC73EB}" destId="{D0E8CC87-D848-4304-BA66-6A8DA122EBC6}" srcOrd="1" destOrd="0" presId="urn:microsoft.com/office/officeart/2008/layout/VerticalCurvedList"/>
    <dgm:cxn modelId="{3E8A881E-F30A-E741-9305-931A8B6A725F}" type="presParOf" srcId="{A74CA534-6A29-49BB-87DA-9BDABECC73EB}" destId="{09ABA069-80B0-480F-9ED0-DA0DBDB83A9E}" srcOrd="2" destOrd="0" presId="urn:microsoft.com/office/officeart/2008/layout/VerticalCurvedList"/>
    <dgm:cxn modelId="{34DB124E-BAF6-7347-AF6A-5CEAEC5AA766}" type="presParOf" srcId="{A74CA534-6A29-49BB-87DA-9BDABECC73EB}" destId="{D242D9B2-254E-42BB-985E-FFD8630DBB7F}" srcOrd="3" destOrd="0" presId="urn:microsoft.com/office/officeart/2008/layout/VerticalCurvedList"/>
    <dgm:cxn modelId="{00C71D91-402E-AB4F-929E-E83831C491A8}" type="presParOf" srcId="{2C0D4083-D001-4FCC-8DFB-336BEB1DA9BB}" destId="{564057B5-4364-4777-B3D4-1C83CEF9699B}" srcOrd="1" destOrd="0" presId="urn:microsoft.com/office/officeart/2008/layout/VerticalCurvedList"/>
    <dgm:cxn modelId="{1179F4F6-6ACA-EE4A-960B-FDD9AD0D7E48}" type="presParOf" srcId="{2C0D4083-D001-4FCC-8DFB-336BEB1DA9BB}" destId="{03EDDEE0-F802-4E3A-B25C-176235526AD9}" srcOrd="2" destOrd="0" presId="urn:microsoft.com/office/officeart/2008/layout/VerticalCurvedList"/>
    <dgm:cxn modelId="{14504B6B-8106-8945-9BD9-3699A04FAFF7}" type="presParOf" srcId="{03EDDEE0-F802-4E3A-B25C-176235526AD9}" destId="{F0E68494-5153-431D-8907-FC81D396741C}" srcOrd="0" destOrd="0" presId="urn:microsoft.com/office/officeart/2008/layout/VerticalCurvedList"/>
    <dgm:cxn modelId="{308B84BA-596E-984C-8C16-EA7949048DB8}" type="presParOf" srcId="{2C0D4083-D001-4FCC-8DFB-336BEB1DA9BB}" destId="{6B5F4FF7-DC79-45F0-AB09-4D37F594AB58}" srcOrd="3" destOrd="0" presId="urn:microsoft.com/office/officeart/2008/layout/VerticalCurvedList"/>
    <dgm:cxn modelId="{EBA7B489-89FE-9947-A06A-4319899CEAB6}" type="presParOf" srcId="{2C0D4083-D001-4FCC-8DFB-336BEB1DA9BB}" destId="{69AAD25D-3287-4B25-BA28-4225C9A195FF}" srcOrd="4" destOrd="0" presId="urn:microsoft.com/office/officeart/2008/layout/VerticalCurvedList"/>
    <dgm:cxn modelId="{0D03F811-6913-9C4D-9B9A-C4915111A15E}" type="presParOf" srcId="{69AAD25D-3287-4B25-BA28-4225C9A195FF}" destId="{2C8E7B80-8219-452F-BDEB-C5FBEE5C5DA6}" srcOrd="0" destOrd="0" presId="urn:microsoft.com/office/officeart/2008/layout/VerticalCurvedList"/>
    <dgm:cxn modelId="{0A4EA64E-04DC-7F41-8ECD-D88B774AF98D}" type="presParOf" srcId="{2C0D4083-D001-4FCC-8DFB-336BEB1DA9BB}" destId="{6CF42973-380A-44A2-8584-3DCEFBB88AE9}" srcOrd="5" destOrd="0" presId="urn:microsoft.com/office/officeart/2008/layout/VerticalCurvedList"/>
    <dgm:cxn modelId="{DD8D2BDB-7D27-BC4F-BD06-E55FB90EEC70}" type="presParOf" srcId="{2C0D4083-D001-4FCC-8DFB-336BEB1DA9BB}" destId="{E92C2C9F-539E-4D9F-8155-0C503F630C86}" srcOrd="6" destOrd="0" presId="urn:microsoft.com/office/officeart/2008/layout/VerticalCurvedList"/>
    <dgm:cxn modelId="{27EEFAB5-FEE4-5C4E-985C-0EEEB14C2CDC}" type="presParOf" srcId="{E92C2C9F-539E-4D9F-8155-0C503F630C86}" destId="{1836CF99-E31E-42FA-BED8-59CD1782CD98}" srcOrd="0" destOrd="0" presId="urn:microsoft.com/office/officeart/2008/layout/VerticalCurvedList"/>
    <dgm:cxn modelId="{86722655-734B-E540-BD04-6299DCEBBBEF}" type="presParOf" srcId="{2C0D4083-D001-4FCC-8DFB-336BEB1DA9BB}" destId="{9D8F9EBF-F79B-413C-8CC3-9C502B83E69A}" srcOrd="7" destOrd="0" presId="urn:microsoft.com/office/officeart/2008/layout/VerticalCurvedList"/>
    <dgm:cxn modelId="{CDFB25DD-5A8E-5742-8DFA-EFB07985C705}" type="presParOf" srcId="{2C0D4083-D001-4FCC-8DFB-336BEB1DA9BB}" destId="{14ADE418-EF5F-4CAA-A319-83B401DBDC41}" srcOrd="8" destOrd="0" presId="urn:microsoft.com/office/officeart/2008/layout/VerticalCurvedList"/>
    <dgm:cxn modelId="{AF655376-B00C-184D-9F6B-793A6AA5FB1B}" type="presParOf" srcId="{14ADE418-EF5F-4CAA-A319-83B401DBDC41}" destId="{5BA1AE59-FF7C-42AE-8D80-8176D7437212}" srcOrd="0" destOrd="0" presId="urn:microsoft.com/office/officeart/2008/layout/VerticalCurvedList"/>
    <dgm:cxn modelId="{CB791D09-C076-1846-8C30-159C3A0E7FA5}" type="presParOf" srcId="{2C0D4083-D001-4FCC-8DFB-336BEB1DA9BB}" destId="{96B4FCBA-694B-4800-A974-93F08FEDDB22}" srcOrd="9" destOrd="0" presId="urn:microsoft.com/office/officeart/2008/layout/VerticalCurvedList"/>
    <dgm:cxn modelId="{399C2530-88A3-0344-A8DD-73BBA00911B6}" type="presParOf" srcId="{2C0D4083-D001-4FCC-8DFB-336BEB1DA9BB}" destId="{F35E6FF2-BEE7-414C-83CC-1785B3D49F0C}" srcOrd="10" destOrd="0" presId="urn:microsoft.com/office/officeart/2008/layout/VerticalCurvedList"/>
    <dgm:cxn modelId="{3AA2E1F9-BD9F-8644-AF77-F954E2104501}" type="presParOf" srcId="{F35E6FF2-BEE7-414C-83CC-1785B3D49F0C}" destId="{47660F76-146B-4167-ABAD-80A4631F179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0C316E-D946-1B42-840D-5E7B61952012}" type="doc">
      <dgm:prSet loTypeId="urn:microsoft.com/office/officeart/2005/8/layout/lis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AB38E319-073E-D84A-93D8-60A5E0C45DC7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1.1.1</a:t>
          </a:r>
          <a:r>
            <a:rPr lang="zh-CN" altLang="en-US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 操作系统与计算机系统</a:t>
          </a:r>
        </a:p>
      </dgm:t>
    </dgm:pt>
    <dgm:pt modelId="{ABA242D7-66F6-BE4F-9CCF-75BDC9A1AAF3}" type="parTrans" cxnId="{E373B7DF-C8F5-794E-8B4A-C1E7CEAE34B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A4672B4-CEB0-BE4A-9A8E-0D4634F5FFD1}" type="sibTrans" cxnId="{E373B7DF-C8F5-794E-8B4A-C1E7CEAE34B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E3DE96-D39A-7B42-8522-1AE9E3D99EE0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1.1.2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操作系统的资源管理技术</a:t>
          </a:r>
        </a:p>
      </dgm:t>
    </dgm:pt>
    <dgm:pt modelId="{F1F2A42E-41BF-3641-88EE-E1034D794FC2}" type="parTrans" cxnId="{1899190E-B941-1D4E-89D7-BEF1A52FDC18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2FA2AF6-2E98-1846-9275-B1179CB8EB24}" type="sibTrans" cxnId="{1899190E-B941-1D4E-89D7-BEF1A52FDC18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5C69680-77DD-6F43-93A9-80032937D879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1.1.3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操作系统定义和作用</a:t>
          </a:r>
        </a:p>
      </dgm:t>
    </dgm:pt>
    <dgm:pt modelId="{3D8AC707-527A-E344-8A69-7241661498BA}" type="parTrans" cxnId="{FC774FC8-D19D-7545-8583-B065F9D060E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734972-CBF2-D142-8586-B291B51457E5}" type="sibTrans" cxnId="{FC774FC8-D19D-7545-8583-B065F9D060E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3D6B563-9C0F-C341-B5C0-9CF2EC8E795F}">
      <dgm:prSet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1.1.4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操作系统功能和特性</a:t>
          </a:r>
        </a:p>
      </dgm:t>
    </dgm:pt>
    <dgm:pt modelId="{4183E023-C1E5-DC4B-80CD-FFD3DF0A5311}" type="parTrans" cxnId="{0D1AF0DE-EAD0-4142-9829-4478951012D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C61CF-9947-DE45-88EE-D7CD513A7A21}" type="sibTrans" cxnId="{0D1AF0DE-EAD0-4142-9829-4478951012D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42AD0F-010D-5649-86A7-902C790FA427}" type="pres">
      <dgm:prSet presAssocID="{A60C316E-D946-1B42-840D-5E7B6195201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BF82C7D-84A5-C64D-A6C2-2404D6CA0E52}" type="pres">
      <dgm:prSet presAssocID="{AB38E319-073E-D84A-93D8-60A5E0C45DC7}" presName="parentLin" presStyleCnt="0"/>
      <dgm:spPr/>
    </dgm:pt>
    <dgm:pt modelId="{409DB1C0-409B-4A49-AF25-3A806FCE88A7}" type="pres">
      <dgm:prSet presAssocID="{AB38E319-073E-D84A-93D8-60A5E0C45DC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9BB94DEB-90EE-4D47-B912-FECC408B31CA}" type="pres">
      <dgm:prSet presAssocID="{AB38E319-073E-D84A-93D8-60A5E0C45DC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E45FF9-C85C-4B42-8F49-10CF81D3AADB}" type="pres">
      <dgm:prSet presAssocID="{AB38E319-073E-D84A-93D8-60A5E0C45DC7}" presName="negativeSpace" presStyleCnt="0"/>
      <dgm:spPr/>
    </dgm:pt>
    <dgm:pt modelId="{44B30C22-B10A-4C4D-8556-CC447B469CA5}" type="pres">
      <dgm:prSet presAssocID="{AB38E319-073E-D84A-93D8-60A5E0C45DC7}" presName="childText" presStyleLbl="conFgAcc1" presStyleIdx="0" presStyleCnt="4">
        <dgm:presLayoutVars>
          <dgm:bulletEnabled val="1"/>
        </dgm:presLayoutVars>
      </dgm:prSet>
      <dgm:spPr/>
    </dgm:pt>
    <dgm:pt modelId="{B153248E-99F6-8A47-A8B6-A7A65F679395}" type="pres">
      <dgm:prSet presAssocID="{EA4672B4-CEB0-BE4A-9A8E-0D4634F5FFD1}" presName="spaceBetweenRectangles" presStyleCnt="0"/>
      <dgm:spPr/>
    </dgm:pt>
    <dgm:pt modelId="{89012355-6722-A243-88F0-EC4A926FE1B2}" type="pres">
      <dgm:prSet presAssocID="{F5E3DE96-D39A-7B42-8522-1AE9E3D99EE0}" presName="parentLin" presStyleCnt="0"/>
      <dgm:spPr/>
    </dgm:pt>
    <dgm:pt modelId="{A3C4B647-69ED-0F47-A3FB-3DD50B337560}" type="pres">
      <dgm:prSet presAssocID="{F5E3DE96-D39A-7B42-8522-1AE9E3D99EE0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A2DF2DA4-4E73-2A4E-981B-78B315D2340C}" type="pres">
      <dgm:prSet presAssocID="{F5E3DE96-D39A-7B42-8522-1AE9E3D99EE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057798-61D7-004F-A865-7D367224947D}" type="pres">
      <dgm:prSet presAssocID="{F5E3DE96-D39A-7B42-8522-1AE9E3D99EE0}" presName="negativeSpace" presStyleCnt="0"/>
      <dgm:spPr/>
    </dgm:pt>
    <dgm:pt modelId="{B62BBB63-75F6-5245-98AB-E7580D67D0DD}" type="pres">
      <dgm:prSet presAssocID="{F5E3DE96-D39A-7B42-8522-1AE9E3D99EE0}" presName="childText" presStyleLbl="conFgAcc1" presStyleIdx="1" presStyleCnt="4">
        <dgm:presLayoutVars>
          <dgm:bulletEnabled val="1"/>
        </dgm:presLayoutVars>
      </dgm:prSet>
      <dgm:spPr/>
    </dgm:pt>
    <dgm:pt modelId="{3B41893C-69A7-5249-B6B8-28CD1DF4E998}" type="pres">
      <dgm:prSet presAssocID="{F2FA2AF6-2E98-1846-9275-B1179CB8EB24}" presName="spaceBetweenRectangles" presStyleCnt="0"/>
      <dgm:spPr/>
    </dgm:pt>
    <dgm:pt modelId="{D2E69320-5FCE-A948-8A42-BFC4E41A1998}" type="pres">
      <dgm:prSet presAssocID="{65C69680-77DD-6F43-93A9-80032937D879}" presName="parentLin" presStyleCnt="0"/>
      <dgm:spPr/>
    </dgm:pt>
    <dgm:pt modelId="{BF636634-8997-1C4C-B909-47AC1D88F1ED}" type="pres">
      <dgm:prSet presAssocID="{65C69680-77DD-6F43-93A9-80032937D879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AD1FC832-011E-8C4A-8124-89B66DFBFBD8}" type="pres">
      <dgm:prSet presAssocID="{65C69680-77DD-6F43-93A9-80032937D87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144538-6793-DE44-ACB9-101368304A44}" type="pres">
      <dgm:prSet presAssocID="{65C69680-77DD-6F43-93A9-80032937D879}" presName="negativeSpace" presStyleCnt="0"/>
      <dgm:spPr/>
    </dgm:pt>
    <dgm:pt modelId="{37A7BF17-BDD0-1F49-8F16-012968F9C1B4}" type="pres">
      <dgm:prSet presAssocID="{65C69680-77DD-6F43-93A9-80032937D879}" presName="childText" presStyleLbl="conFgAcc1" presStyleIdx="2" presStyleCnt="4">
        <dgm:presLayoutVars>
          <dgm:bulletEnabled val="1"/>
        </dgm:presLayoutVars>
      </dgm:prSet>
      <dgm:spPr/>
    </dgm:pt>
    <dgm:pt modelId="{C33675C9-6BC0-1943-B448-A60DC543A608}" type="pres">
      <dgm:prSet presAssocID="{FF734972-CBF2-D142-8586-B291B51457E5}" presName="spaceBetweenRectangles" presStyleCnt="0"/>
      <dgm:spPr/>
    </dgm:pt>
    <dgm:pt modelId="{AE2B70C5-1870-734B-B53D-5395410AA756}" type="pres">
      <dgm:prSet presAssocID="{F3D6B563-9C0F-C341-B5C0-9CF2EC8E795F}" presName="parentLin" presStyleCnt="0"/>
      <dgm:spPr/>
    </dgm:pt>
    <dgm:pt modelId="{A33C7B85-5BA2-5642-8B40-D5044A8A1A27}" type="pres">
      <dgm:prSet presAssocID="{F3D6B563-9C0F-C341-B5C0-9CF2EC8E795F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7104E750-0F30-A641-A9E3-2EA37793C83A}" type="pres">
      <dgm:prSet presAssocID="{F3D6B563-9C0F-C341-B5C0-9CF2EC8E795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8005D9-A7CA-5047-8A2B-10DAED628813}" type="pres">
      <dgm:prSet presAssocID="{F3D6B563-9C0F-C341-B5C0-9CF2EC8E795F}" presName="negativeSpace" presStyleCnt="0"/>
      <dgm:spPr/>
    </dgm:pt>
    <dgm:pt modelId="{B80D56D2-AA89-574D-8201-F272FB2FE310}" type="pres">
      <dgm:prSet presAssocID="{F3D6B563-9C0F-C341-B5C0-9CF2EC8E795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C774FC8-D19D-7545-8583-B065F9D060EC}" srcId="{A60C316E-D946-1B42-840D-5E7B61952012}" destId="{65C69680-77DD-6F43-93A9-80032937D879}" srcOrd="2" destOrd="0" parTransId="{3D8AC707-527A-E344-8A69-7241661498BA}" sibTransId="{FF734972-CBF2-D142-8586-B291B51457E5}"/>
    <dgm:cxn modelId="{87120E2F-6880-0844-A373-3F46FB99E379}" type="presOf" srcId="{AB38E319-073E-D84A-93D8-60A5E0C45DC7}" destId="{9BB94DEB-90EE-4D47-B912-FECC408B31CA}" srcOrd="1" destOrd="0" presId="urn:microsoft.com/office/officeart/2005/8/layout/list1"/>
    <dgm:cxn modelId="{11820183-33E0-124B-B29F-0D30FDEE241D}" type="presOf" srcId="{F5E3DE96-D39A-7B42-8522-1AE9E3D99EE0}" destId="{A3C4B647-69ED-0F47-A3FB-3DD50B337560}" srcOrd="0" destOrd="0" presId="urn:microsoft.com/office/officeart/2005/8/layout/list1"/>
    <dgm:cxn modelId="{0D1AF0DE-EAD0-4142-9829-4478951012DE}" srcId="{A60C316E-D946-1B42-840D-5E7B61952012}" destId="{F3D6B563-9C0F-C341-B5C0-9CF2EC8E795F}" srcOrd="3" destOrd="0" parTransId="{4183E023-C1E5-DC4B-80CD-FFD3DF0A5311}" sibTransId="{814C61CF-9947-DE45-88EE-D7CD513A7A21}"/>
    <dgm:cxn modelId="{09CD2720-1F99-4E48-9572-A7BE86536E07}" type="presOf" srcId="{F3D6B563-9C0F-C341-B5C0-9CF2EC8E795F}" destId="{7104E750-0F30-A641-A9E3-2EA37793C83A}" srcOrd="1" destOrd="0" presId="urn:microsoft.com/office/officeart/2005/8/layout/list1"/>
    <dgm:cxn modelId="{E373B7DF-C8F5-794E-8B4A-C1E7CEAE34BE}" srcId="{A60C316E-D946-1B42-840D-5E7B61952012}" destId="{AB38E319-073E-D84A-93D8-60A5E0C45DC7}" srcOrd="0" destOrd="0" parTransId="{ABA242D7-66F6-BE4F-9CCF-75BDC9A1AAF3}" sibTransId="{EA4672B4-CEB0-BE4A-9A8E-0D4634F5FFD1}"/>
    <dgm:cxn modelId="{A412D21D-2801-EA4E-BFB8-452C7CBF1623}" type="presOf" srcId="{65C69680-77DD-6F43-93A9-80032937D879}" destId="{BF636634-8997-1C4C-B909-47AC1D88F1ED}" srcOrd="0" destOrd="0" presId="urn:microsoft.com/office/officeart/2005/8/layout/list1"/>
    <dgm:cxn modelId="{1899190E-B941-1D4E-89D7-BEF1A52FDC18}" srcId="{A60C316E-D946-1B42-840D-5E7B61952012}" destId="{F5E3DE96-D39A-7B42-8522-1AE9E3D99EE0}" srcOrd="1" destOrd="0" parTransId="{F1F2A42E-41BF-3641-88EE-E1034D794FC2}" sibTransId="{F2FA2AF6-2E98-1846-9275-B1179CB8EB24}"/>
    <dgm:cxn modelId="{87817831-2DD9-A74B-A172-92916A21EEF6}" type="presOf" srcId="{65C69680-77DD-6F43-93A9-80032937D879}" destId="{AD1FC832-011E-8C4A-8124-89B66DFBFBD8}" srcOrd="1" destOrd="0" presId="urn:microsoft.com/office/officeart/2005/8/layout/list1"/>
    <dgm:cxn modelId="{AB822449-F99C-084A-AD9D-0BB2C6DD5F69}" type="presOf" srcId="{F5E3DE96-D39A-7B42-8522-1AE9E3D99EE0}" destId="{A2DF2DA4-4E73-2A4E-981B-78B315D2340C}" srcOrd="1" destOrd="0" presId="urn:microsoft.com/office/officeart/2005/8/layout/list1"/>
    <dgm:cxn modelId="{BAD9D69E-E651-F443-8D22-43050BC4E6E4}" type="presOf" srcId="{A60C316E-D946-1B42-840D-5E7B61952012}" destId="{0642AD0F-010D-5649-86A7-902C790FA427}" srcOrd="0" destOrd="0" presId="urn:microsoft.com/office/officeart/2005/8/layout/list1"/>
    <dgm:cxn modelId="{4673E2E8-AEFE-7E48-B6E5-617361FB2ED0}" type="presOf" srcId="{AB38E319-073E-D84A-93D8-60A5E0C45DC7}" destId="{409DB1C0-409B-4A49-AF25-3A806FCE88A7}" srcOrd="0" destOrd="0" presId="urn:microsoft.com/office/officeart/2005/8/layout/list1"/>
    <dgm:cxn modelId="{0AA0A0DD-33B5-1D49-9CEE-A215A5635847}" type="presOf" srcId="{F3D6B563-9C0F-C341-B5C0-9CF2EC8E795F}" destId="{A33C7B85-5BA2-5642-8B40-D5044A8A1A27}" srcOrd="0" destOrd="0" presId="urn:microsoft.com/office/officeart/2005/8/layout/list1"/>
    <dgm:cxn modelId="{67276A8A-94E2-DC48-A4C6-0D23AB8A7B97}" type="presParOf" srcId="{0642AD0F-010D-5649-86A7-902C790FA427}" destId="{6BF82C7D-84A5-C64D-A6C2-2404D6CA0E52}" srcOrd="0" destOrd="0" presId="urn:microsoft.com/office/officeart/2005/8/layout/list1"/>
    <dgm:cxn modelId="{27B74E38-6CE4-3247-97ED-D0C7709F9D00}" type="presParOf" srcId="{6BF82C7D-84A5-C64D-A6C2-2404D6CA0E52}" destId="{409DB1C0-409B-4A49-AF25-3A806FCE88A7}" srcOrd="0" destOrd="0" presId="urn:microsoft.com/office/officeart/2005/8/layout/list1"/>
    <dgm:cxn modelId="{011CABBB-F7EA-3C4F-B280-9B80F41AF4B3}" type="presParOf" srcId="{6BF82C7D-84A5-C64D-A6C2-2404D6CA0E52}" destId="{9BB94DEB-90EE-4D47-B912-FECC408B31CA}" srcOrd="1" destOrd="0" presId="urn:microsoft.com/office/officeart/2005/8/layout/list1"/>
    <dgm:cxn modelId="{F2B8BEFF-6025-2940-908D-3BBFDC220809}" type="presParOf" srcId="{0642AD0F-010D-5649-86A7-902C790FA427}" destId="{2AE45FF9-C85C-4B42-8F49-10CF81D3AADB}" srcOrd="1" destOrd="0" presId="urn:microsoft.com/office/officeart/2005/8/layout/list1"/>
    <dgm:cxn modelId="{B097765A-35CA-964E-A9FA-6D8C4FC3DFA3}" type="presParOf" srcId="{0642AD0F-010D-5649-86A7-902C790FA427}" destId="{44B30C22-B10A-4C4D-8556-CC447B469CA5}" srcOrd="2" destOrd="0" presId="urn:microsoft.com/office/officeart/2005/8/layout/list1"/>
    <dgm:cxn modelId="{B6D556D6-962E-7144-AB39-720C2B877278}" type="presParOf" srcId="{0642AD0F-010D-5649-86A7-902C790FA427}" destId="{B153248E-99F6-8A47-A8B6-A7A65F679395}" srcOrd="3" destOrd="0" presId="urn:microsoft.com/office/officeart/2005/8/layout/list1"/>
    <dgm:cxn modelId="{879A4B71-FFF8-8A48-883A-4CE1ACB02CFF}" type="presParOf" srcId="{0642AD0F-010D-5649-86A7-902C790FA427}" destId="{89012355-6722-A243-88F0-EC4A926FE1B2}" srcOrd="4" destOrd="0" presId="urn:microsoft.com/office/officeart/2005/8/layout/list1"/>
    <dgm:cxn modelId="{116A6358-346B-0C43-A25E-C89272BFB76B}" type="presParOf" srcId="{89012355-6722-A243-88F0-EC4A926FE1B2}" destId="{A3C4B647-69ED-0F47-A3FB-3DD50B337560}" srcOrd="0" destOrd="0" presId="urn:microsoft.com/office/officeart/2005/8/layout/list1"/>
    <dgm:cxn modelId="{E1215CF7-E35A-9143-920C-BA412FEB905F}" type="presParOf" srcId="{89012355-6722-A243-88F0-EC4A926FE1B2}" destId="{A2DF2DA4-4E73-2A4E-981B-78B315D2340C}" srcOrd="1" destOrd="0" presId="urn:microsoft.com/office/officeart/2005/8/layout/list1"/>
    <dgm:cxn modelId="{F039EF6A-9BBE-BA43-A890-76F653DA0172}" type="presParOf" srcId="{0642AD0F-010D-5649-86A7-902C790FA427}" destId="{E7057798-61D7-004F-A865-7D367224947D}" srcOrd="5" destOrd="0" presId="urn:microsoft.com/office/officeart/2005/8/layout/list1"/>
    <dgm:cxn modelId="{80370BBA-AD35-DB4D-B8BD-CFF3106CF5AF}" type="presParOf" srcId="{0642AD0F-010D-5649-86A7-902C790FA427}" destId="{B62BBB63-75F6-5245-98AB-E7580D67D0DD}" srcOrd="6" destOrd="0" presId="urn:microsoft.com/office/officeart/2005/8/layout/list1"/>
    <dgm:cxn modelId="{A278D5EC-61B3-E54C-A4DA-1F8443644AB3}" type="presParOf" srcId="{0642AD0F-010D-5649-86A7-902C790FA427}" destId="{3B41893C-69A7-5249-B6B8-28CD1DF4E998}" srcOrd="7" destOrd="0" presId="urn:microsoft.com/office/officeart/2005/8/layout/list1"/>
    <dgm:cxn modelId="{E9333D4A-DC4E-2F41-ADBD-67BB8FB31176}" type="presParOf" srcId="{0642AD0F-010D-5649-86A7-902C790FA427}" destId="{D2E69320-5FCE-A948-8A42-BFC4E41A1998}" srcOrd="8" destOrd="0" presId="urn:microsoft.com/office/officeart/2005/8/layout/list1"/>
    <dgm:cxn modelId="{1E85B28F-0599-3047-B0C2-D38A69B7D7A0}" type="presParOf" srcId="{D2E69320-5FCE-A948-8A42-BFC4E41A1998}" destId="{BF636634-8997-1C4C-B909-47AC1D88F1ED}" srcOrd="0" destOrd="0" presId="urn:microsoft.com/office/officeart/2005/8/layout/list1"/>
    <dgm:cxn modelId="{4B2B3673-4DF3-FF46-86BB-51B0E96BE8F2}" type="presParOf" srcId="{D2E69320-5FCE-A948-8A42-BFC4E41A1998}" destId="{AD1FC832-011E-8C4A-8124-89B66DFBFBD8}" srcOrd="1" destOrd="0" presId="urn:microsoft.com/office/officeart/2005/8/layout/list1"/>
    <dgm:cxn modelId="{463FCD8A-54E0-9745-B319-7D0F8415817C}" type="presParOf" srcId="{0642AD0F-010D-5649-86A7-902C790FA427}" destId="{41144538-6793-DE44-ACB9-101368304A44}" srcOrd="9" destOrd="0" presId="urn:microsoft.com/office/officeart/2005/8/layout/list1"/>
    <dgm:cxn modelId="{DDC1EBD8-5ABF-4540-9B2C-B711C05F715F}" type="presParOf" srcId="{0642AD0F-010D-5649-86A7-902C790FA427}" destId="{37A7BF17-BDD0-1F49-8F16-012968F9C1B4}" srcOrd="10" destOrd="0" presId="urn:microsoft.com/office/officeart/2005/8/layout/list1"/>
    <dgm:cxn modelId="{14CDE1FC-47F4-F342-8124-289DED813819}" type="presParOf" srcId="{0642AD0F-010D-5649-86A7-902C790FA427}" destId="{C33675C9-6BC0-1943-B448-A60DC543A608}" srcOrd="11" destOrd="0" presId="urn:microsoft.com/office/officeart/2005/8/layout/list1"/>
    <dgm:cxn modelId="{EE4BC780-609C-AF40-9404-FC78BEC03900}" type="presParOf" srcId="{0642AD0F-010D-5649-86A7-902C790FA427}" destId="{AE2B70C5-1870-734B-B53D-5395410AA756}" srcOrd="12" destOrd="0" presId="urn:microsoft.com/office/officeart/2005/8/layout/list1"/>
    <dgm:cxn modelId="{DA8AD165-C270-5646-8C94-B6C92C2860BD}" type="presParOf" srcId="{AE2B70C5-1870-734B-B53D-5395410AA756}" destId="{A33C7B85-5BA2-5642-8B40-D5044A8A1A27}" srcOrd="0" destOrd="0" presId="urn:microsoft.com/office/officeart/2005/8/layout/list1"/>
    <dgm:cxn modelId="{C44689CF-9DF8-524B-A428-F31CBF3721D9}" type="presParOf" srcId="{AE2B70C5-1870-734B-B53D-5395410AA756}" destId="{7104E750-0F30-A641-A9E3-2EA37793C83A}" srcOrd="1" destOrd="0" presId="urn:microsoft.com/office/officeart/2005/8/layout/list1"/>
    <dgm:cxn modelId="{99EB4D77-C509-F745-A7DD-F45A152F0999}" type="presParOf" srcId="{0642AD0F-010D-5649-86A7-902C790FA427}" destId="{128005D9-A7CA-5047-8A2B-10DAED628813}" srcOrd="13" destOrd="0" presId="urn:microsoft.com/office/officeart/2005/8/layout/list1"/>
    <dgm:cxn modelId="{F2BF90A6-57B2-074C-8B46-8C728DBE84C3}" type="presParOf" srcId="{0642AD0F-010D-5649-86A7-902C790FA427}" destId="{B80D56D2-AA89-574D-8201-F272FB2FE31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0C316E-D946-1B42-840D-5E7B61952012}" type="doc">
      <dgm:prSet loTypeId="urn:microsoft.com/office/officeart/2005/8/layout/lis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AB38E319-073E-D84A-93D8-60A5E0C45DC7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1.1.1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操作系统与计算机系统</a:t>
          </a:r>
        </a:p>
      </dgm:t>
    </dgm:pt>
    <dgm:pt modelId="{ABA242D7-66F6-BE4F-9CCF-75BDC9A1AAF3}" type="parTrans" cxnId="{E373B7DF-C8F5-794E-8B4A-C1E7CEAE34B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A4672B4-CEB0-BE4A-9A8E-0D4634F5FFD1}" type="sibTrans" cxnId="{E373B7DF-C8F5-794E-8B4A-C1E7CEAE34B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E3DE96-D39A-7B42-8522-1AE9E3D99EE0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1.1.2</a:t>
          </a:r>
          <a:r>
            <a:rPr lang="zh-CN" altLang="en-US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 操作系统的资源管理技术</a:t>
          </a:r>
        </a:p>
      </dgm:t>
    </dgm:pt>
    <dgm:pt modelId="{F1F2A42E-41BF-3641-88EE-E1034D794FC2}" type="parTrans" cxnId="{1899190E-B941-1D4E-89D7-BEF1A52FDC18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2FA2AF6-2E98-1846-9275-B1179CB8EB24}" type="sibTrans" cxnId="{1899190E-B941-1D4E-89D7-BEF1A52FDC18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5C69680-77DD-6F43-93A9-80032937D879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1.1.3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操作系统定义和作用</a:t>
          </a:r>
        </a:p>
      </dgm:t>
    </dgm:pt>
    <dgm:pt modelId="{3D8AC707-527A-E344-8A69-7241661498BA}" type="parTrans" cxnId="{FC774FC8-D19D-7545-8583-B065F9D060E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734972-CBF2-D142-8586-B291B51457E5}" type="sibTrans" cxnId="{FC774FC8-D19D-7545-8583-B065F9D060E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3D6B563-9C0F-C341-B5C0-9CF2EC8E795F}">
      <dgm:prSet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1.1.4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操作系统功能和特性</a:t>
          </a:r>
        </a:p>
      </dgm:t>
    </dgm:pt>
    <dgm:pt modelId="{4183E023-C1E5-DC4B-80CD-FFD3DF0A5311}" type="parTrans" cxnId="{0D1AF0DE-EAD0-4142-9829-4478951012D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C61CF-9947-DE45-88EE-D7CD513A7A21}" type="sibTrans" cxnId="{0D1AF0DE-EAD0-4142-9829-4478951012D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42AD0F-010D-5649-86A7-902C790FA427}" type="pres">
      <dgm:prSet presAssocID="{A60C316E-D946-1B42-840D-5E7B6195201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BF82C7D-84A5-C64D-A6C2-2404D6CA0E52}" type="pres">
      <dgm:prSet presAssocID="{AB38E319-073E-D84A-93D8-60A5E0C45DC7}" presName="parentLin" presStyleCnt="0"/>
      <dgm:spPr/>
    </dgm:pt>
    <dgm:pt modelId="{409DB1C0-409B-4A49-AF25-3A806FCE88A7}" type="pres">
      <dgm:prSet presAssocID="{AB38E319-073E-D84A-93D8-60A5E0C45DC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9BB94DEB-90EE-4D47-B912-FECC408B31CA}" type="pres">
      <dgm:prSet presAssocID="{AB38E319-073E-D84A-93D8-60A5E0C45DC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E45FF9-C85C-4B42-8F49-10CF81D3AADB}" type="pres">
      <dgm:prSet presAssocID="{AB38E319-073E-D84A-93D8-60A5E0C45DC7}" presName="negativeSpace" presStyleCnt="0"/>
      <dgm:spPr/>
    </dgm:pt>
    <dgm:pt modelId="{44B30C22-B10A-4C4D-8556-CC447B469CA5}" type="pres">
      <dgm:prSet presAssocID="{AB38E319-073E-D84A-93D8-60A5E0C45DC7}" presName="childText" presStyleLbl="conFgAcc1" presStyleIdx="0" presStyleCnt="4">
        <dgm:presLayoutVars>
          <dgm:bulletEnabled val="1"/>
        </dgm:presLayoutVars>
      </dgm:prSet>
      <dgm:spPr/>
    </dgm:pt>
    <dgm:pt modelId="{B153248E-99F6-8A47-A8B6-A7A65F679395}" type="pres">
      <dgm:prSet presAssocID="{EA4672B4-CEB0-BE4A-9A8E-0D4634F5FFD1}" presName="spaceBetweenRectangles" presStyleCnt="0"/>
      <dgm:spPr/>
    </dgm:pt>
    <dgm:pt modelId="{89012355-6722-A243-88F0-EC4A926FE1B2}" type="pres">
      <dgm:prSet presAssocID="{F5E3DE96-D39A-7B42-8522-1AE9E3D99EE0}" presName="parentLin" presStyleCnt="0"/>
      <dgm:spPr/>
    </dgm:pt>
    <dgm:pt modelId="{A3C4B647-69ED-0F47-A3FB-3DD50B337560}" type="pres">
      <dgm:prSet presAssocID="{F5E3DE96-D39A-7B42-8522-1AE9E3D99EE0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A2DF2DA4-4E73-2A4E-981B-78B315D2340C}" type="pres">
      <dgm:prSet presAssocID="{F5E3DE96-D39A-7B42-8522-1AE9E3D99EE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057798-61D7-004F-A865-7D367224947D}" type="pres">
      <dgm:prSet presAssocID="{F5E3DE96-D39A-7B42-8522-1AE9E3D99EE0}" presName="negativeSpace" presStyleCnt="0"/>
      <dgm:spPr/>
    </dgm:pt>
    <dgm:pt modelId="{B62BBB63-75F6-5245-98AB-E7580D67D0DD}" type="pres">
      <dgm:prSet presAssocID="{F5E3DE96-D39A-7B42-8522-1AE9E3D99EE0}" presName="childText" presStyleLbl="conFgAcc1" presStyleIdx="1" presStyleCnt="4">
        <dgm:presLayoutVars>
          <dgm:bulletEnabled val="1"/>
        </dgm:presLayoutVars>
      </dgm:prSet>
      <dgm:spPr/>
    </dgm:pt>
    <dgm:pt modelId="{3B41893C-69A7-5249-B6B8-28CD1DF4E998}" type="pres">
      <dgm:prSet presAssocID="{F2FA2AF6-2E98-1846-9275-B1179CB8EB24}" presName="spaceBetweenRectangles" presStyleCnt="0"/>
      <dgm:spPr/>
    </dgm:pt>
    <dgm:pt modelId="{D2E69320-5FCE-A948-8A42-BFC4E41A1998}" type="pres">
      <dgm:prSet presAssocID="{65C69680-77DD-6F43-93A9-80032937D879}" presName="parentLin" presStyleCnt="0"/>
      <dgm:spPr/>
    </dgm:pt>
    <dgm:pt modelId="{BF636634-8997-1C4C-B909-47AC1D88F1ED}" type="pres">
      <dgm:prSet presAssocID="{65C69680-77DD-6F43-93A9-80032937D879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AD1FC832-011E-8C4A-8124-89B66DFBFBD8}" type="pres">
      <dgm:prSet presAssocID="{65C69680-77DD-6F43-93A9-80032937D87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144538-6793-DE44-ACB9-101368304A44}" type="pres">
      <dgm:prSet presAssocID="{65C69680-77DD-6F43-93A9-80032937D879}" presName="negativeSpace" presStyleCnt="0"/>
      <dgm:spPr/>
    </dgm:pt>
    <dgm:pt modelId="{37A7BF17-BDD0-1F49-8F16-012968F9C1B4}" type="pres">
      <dgm:prSet presAssocID="{65C69680-77DD-6F43-93A9-80032937D879}" presName="childText" presStyleLbl="conFgAcc1" presStyleIdx="2" presStyleCnt="4">
        <dgm:presLayoutVars>
          <dgm:bulletEnabled val="1"/>
        </dgm:presLayoutVars>
      </dgm:prSet>
      <dgm:spPr/>
    </dgm:pt>
    <dgm:pt modelId="{C33675C9-6BC0-1943-B448-A60DC543A608}" type="pres">
      <dgm:prSet presAssocID="{FF734972-CBF2-D142-8586-B291B51457E5}" presName="spaceBetweenRectangles" presStyleCnt="0"/>
      <dgm:spPr/>
    </dgm:pt>
    <dgm:pt modelId="{AE2B70C5-1870-734B-B53D-5395410AA756}" type="pres">
      <dgm:prSet presAssocID="{F3D6B563-9C0F-C341-B5C0-9CF2EC8E795F}" presName="parentLin" presStyleCnt="0"/>
      <dgm:spPr/>
    </dgm:pt>
    <dgm:pt modelId="{A33C7B85-5BA2-5642-8B40-D5044A8A1A27}" type="pres">
      <dgm:prSet presAssocID="{F3D6B563-9C0F-C341-B5C0-9CF2EC8E795F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7104E750-0F30-A641-A9E3-2EA37793C83A}" type="pres">
      <dgm:prSet presAssocID="{F3D6B563-9C0F-C341-B5C0-9CF2EC8E795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8005D9-A7CA-5047-8A2B-10DAED628813}" type="pres">
      <dgm:prSet presAssocID="{F3D6B563-9C0F-C341-B5C0-9CF2EC8E795F}" presName="negativeSpace" presStyleCnt="0"/>
      <dgm:spPr/>
    </dgm:pt>
    <dgm:pt modelId="{B80D56D2-AA89-574D-8201-F272FB2FE310}" type="pres">
      <dgm:prSet presAssocID="{F3D6B563-9C0F-C341-B5C0-9CF2EC8E795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C774FC8-D19D-7545-8583-B065F9D060EC}" srcId="{A60C316E-D946-1B42-840D-5E7B61952012}" destId="{65C69680-77DD-6F43-93A9-80032937D879}" srcOrd="2" destOrd="0" parTransId="{3D8AC707-527A-E344-8A69-7241661498BA}" sibTransId="{FF734972-CBF2-D142-8586-B291B51457E5}"/>
    <dgm:cxn modelId="{87120E2F-6880-0844-A373-3F46FB99E379}" type="presOf" srcId="{AB38E319-073E-D84A-93D8-60A5E0C45DC7}" destId="{9BB94DEB-90EE-4D47-B912-FECC408B31CA}" srcOrd="1" destOrd="0" presId="urn:microsoft.com/office/officeart/2005/8/layout/list1"/>
    <dgm:cxn modelId="{11820183-33E0-124B-B29F-0D30FDEE241D}" type="presOf" srcId="{F5E3DE96-D39A-7B42-8522-1AE9E3D99EE0}" destId="{A3C4B647-69ED-0F47-A3FB-3DD50B337560}" srcOrd="0" destOrd="0" presId="urn:microsoft.com/office/officeart/2005/8/layout/list1"/>
    <dgm:cxn modelId="{0D1AF0DE-EAD0-4142-9829-4478951012DE}" srcId="{A60C316E-D946-1B42-840D-5E7B61952012}" destId="{F3D6B563-9C0F-C341-B5C0-9CF2EC8E795F}" srcOrd="3" destOrd="0" parTransId="{4183E023-C1E5-DC4B-80CD-FFD3DF0A5311}" sibTransId="{814C61CF-9947-DE45-88EE-D7CD513A7A21}"/>
    <dgm:cxn modelId="{09CD2720-1F99-4E48-9572-A7BE86536E07}" type="presOf" srcId="{F3D6B563-9C0F-C341-B5C0-9CF2EC8E795F}" destId="{7104E750-0F30-A641-A9E3-2EA37793C83A}" srcOrd="1" destOrd="0" presId="urn:microsoft.com/office/officeart/2005/8/layout/list1"/>
    <dgm:cxn modelId="{E373B7DF-C8F5-794E-8B4A-C1E7CEAE34BE}" srcId="{A60C316E-D946-1B42-840D-5E7B61952012}" destId="{AB38E319-073E-D84A-93D8-60A5E0C45DC7}" srcOrd="0" destOrd="0" parTransId="{ABA242D7-66F6-BE4F-9CCF-75BDC9A1AAF3}" sibTransId="{EA4672B4-CEB0-BE4A-9A8E-0D4634F5FFD1}"/>
    <dgm:cxn modelId="{A412D21D-2801-EA4E-BFB8-452C7CBF1623}" type="presOf" srcId="{65C69680-77DD-6F43-93A9-80032937D879}" destId="{BF636634-8997-1C4C-B909-47AC1D88F1ED}" srcOrd="0" destOrd="0" presId="urn:microsoft.com/office/officeart/2005/8/layout/list1"/>
    <dgm:cxn modelId="{1899190E-B941-1D4E-89D7-BEF1A52FDC18}" srcId="{A60C316E-D946-1B42-840D-5E7B61952012}" destId="{F5E3DE96-D39A-7B42-8522-1AE9E3D99EE0}" srcOrd="1" destOrd="0" parTransId="{F1F2A42E-41BF-3641-88EE-E1034D794FC2}" sibTransId="{F2FA2AF6-2E98-1846-9275-B1179CB8EB24}"/>
    <dgm:cxn modelId="{87817831-2DD9-A74B-A172-92916A21EEF6}" type="presOf" srcId="{65C69680-77DD-6F43-93A9-80032937D879}" destId="{AD1FC832-011E-8C4A-8124-89B66DFBFBD8}" srcOrd="1" destOrd="0" presId="urn:microsoft.com/office/officeart/2005/8/layout/list1"/>
    <dgm:cxn modelId="{AB822449-F99C-084A-AD9D-0BB2C6DD5F69}" type="presOf" srcId="{F5E3DE96-D39A-7B42-8522-1AE9E3D99EE0}" destId="{A2DF2DA4-4E73-2A4E-981B-78B315D2340C}" srcOrd="1" destOrd="0" presId="urn:microsoft.com/office/officeart/2005/8/layout/list1"/>
    <dgm:cxn modelId="{BAD9D69E-E651-F443-8D22-43050BC4E6E4}" type="presOf" srcId="{A60C316E-D946-1B42-840D-5E7B61952012}" destId="{0642AD0F-010D-5649-86A7-902C790FA427}" srcOrd="0" destOrd="0" presId="urn:microsoft.com/office/officeart/2005/8/layout/list1"/>
    <dgm:cxn modelId="{4673E2E8-AEFE-7E48-B6E5-617361FB2ED0}" type="presOf" srcId="{AB38E319-073E-D84A-93D8-60A5E0C45DC7}" destId="{409DB1C0-409B-4A49-AF25-3A806FCE88A7}" srcOrd="0" destOrd="0" presId="urn:microsoft.com/office/officeart/2005/8/layout/list1"/>
    <dgm:cxn modelId="{0AA0A0DD-33B5-1D49-9CEE-A215A5635847}" type="presOf" srcId="{F3D6B563-9C0F-C341-B5C0-9CF2EC8E795F}" destId="{A33C7B85-5BA2-5642-8B40-D5044A8A1A27}" srcOrd="0" destOrd="0" presId="urn:microsoft.com/office/officeart/2005/8/layout/list1"/>
    <dgm:cxn modelId="{67276A8A-94E2-DC48-A4C6-0D23AB8A7B97}" type="presParOf" srcId="{0642AD0F-010D-5649-86A7-902C790FA427}" destId="{6BF82C7D-84A5-C64D-A6C2-2404D6CA0E52}" srcOrd="0" destOrd="0" presId="urn:microsoft.com/office/officeart/2005/8/layout/list1"/>
    <dgm:cxn modelId="{27B74E38-6CE4-3247-97ED-D0C7709F9D00}" type="presParOf" srcId="{6BF82C7D-84A5-C64D-A6C2-2404D6CA0E52}" destId="{409DB1C0-409B-4A49-AF25-3A806FCE88A7}" srcOrd="0" destOrd="0" presId="urn:microsoft.com/office/officeart/2005/8/layout/list1"/>
    <dgm:cxn modelId="{011CABBB-F7EA-3C4F-B280-9B80F41AF4B3}" type="presParOf" srcId="{6BF82C7D-84A5-C64D-A6C2-2404D6CA0E52}" destId="{9BB94DEB-90EE-4D47-B912-FECC408B31CA}" srcOrd="1" destOrd="0" presId="urn:microsoft.com/office/officeart/2005/8/layout/list1"/>
    <dgm:cxn modelId="{F2B8BEFF-6025-2940-908D-3BBFDC220809}" type="presParOf" srcId="{0642AD0F-010D-5649-86A7-902C790FA427}" destId="{2AE45FF9-C85C-4B42-8F49-10CF81D3AADB}" srcOrd="1" destOrd="0" presId="urn:microsoft.com/office/officeart/2005/8/layout/list1"/>
    <dgm:cxn modelId="{B097765A-35CA-964E-A9FA-6D8C4FC3DFA3}" type="presParOf" srcId="{0642AD0F-010D-5649-86A7-902C790FA427}" destId="{44B30C22-B10A-4C4D-8556-CC447B469CA5}" srcOrd="2" destOrd="0" presId="urn:microsoft.com/office/officeart/2005/8/layout/list1"/>
    <dgm:cxn modelId="{B6D556D6-962E-7144-AB39-720C2B877278}" type="presParOf" srcId="{0642AD0F-010D-5649-86A7-902C790FA427}" destId="{B153248E-99F6-8A47-A8B6-A7A65F679395}" srcOrd="3" destOrd="0" presId="urn:microsoft.com/office/officeart/2005/8/layout/list1"/>
    <dgm:cxn modelId="{879A4B71-FFF8-8A48-883A-4CE1ACB02CFF}" type="presParOf" srcId="{0642AD0F-010D-5649-86A7-902C790FA427}" destId="{89012355-6722-A243-88F0-EC4A926FE1B2}" srcOrd="4" destOrd="0" presId="urn:microsoft.com/office/officeart/2005/8/layout/list1"/>
    <dgm:cxn modelId="{116A6358-346B-0C43-A25E-C89272BFB76B}" type="presParOf" srcId="{89012355-6722-A243-88F0-EC4A926FE1B2}" destId="{A3C4B647-69ED-0F47-A3FB-3DD50B337560}" srcOrd="0" destOrd="0" presId="urn:microsoft.com/office/officeart/2005/8/layout/list1"/>
    <dgm:cxn modelId="{E1215CF7-E35A-9143-920C-BA412FEB905F}" type="presParOf" srcId="{89012355-6722-A243-88F0-EC4A926FE1B2}" destId="{A2DF2DA4-4E73-2A4E-981B-78B315D2340C}" srcOrd="1" destOrd="0" presId="urn:microsoft.com/office/officeart/2005/8/layout/list1"/>
    <dgm:cxn modelId="{F039EF6A-9BBE-BA43-A890-76F653DA0172}" type="presParOf" srcId="{0642AD0F-010D-5649-86A7-902C790FA427}" destId="{E7057798-61D7-004F-A865-7D367224947D}" srcOrd="5" destOrd="0" presId="urn:microsoft.com/office/officeart/2005/8/layout/list1"/>
    <dgm:cxn modelId="{80370BBA-AD35-DB4D-B8BD-CFF3106CF5AF}" type="presParOf" srcId="{0642AD0F-010D-5649-86A7-902C790FA427}" destId="{B62BBB63-75F6-5245-98AB-E7580D67D0DD}" srcOrd="6" destOrd="0" presId="urn:microsoft.com/office/officeart/2005/8/layout/list1"/>
    <dgm:cxn modelId="{A278D5EC-61B3-E54C-A4DA-1F8443644AB3}" type="presParOf" srcId="{0642AD0F-010D-5649-86A7-902C790FA427}" destId="{3B41893C-69A7-5249-B6B8-28CD1DF4E998}" srcOrd="7" destOrd="0" presId="urn:microsoft.com/office/officeart/2005/8/layout/list1"/>
    <dgm:cxn modelId="{E9333D4A-DC4E-2F41-ADBD-67BB8FB31176}" type="presParOf" srcId="{0642AD0F-010D-5649-86A7-902C790FA427}" destId="{D2E69320-5FCE-A948-8A42-BFC4E41A1998}" srcOrd="8" destOrd="0" presId="urn:microsoft.com/office/officeart/2005/8/layout/list1"/>
    <dgm:cxn modelId="{1E85B28F-0599-3047-B0C2-D38A69B7D7A0}" type="presParOf" srcId="{D2E69320-5FCE-A948-8A42-BFC4E41A1998}" destId="{BF636634-8997-1C4C-B909-47AC1D88F1ED}" srcOrd="0" destOrd="0" presId="urn:microsoft.com/office/officeart/2005/8/layout/list1"/>
    <dgm:cxn modelId="{4B2B3673-4DF3-FF46-86BB-51B0E96BE8F2}" type="presParOf" srcId="{D2E69320-5FCE-A948-8A42-BFC4E41A1998}" destId="{AD1FC832-011E-8C4A-8124-89B66DFBFBD8}" srcOrd="1" destOrd="0" presId="urn:microsoft.com/office/officeart/2005/8/layout/list1"/>
    <dgm:cxn modelId="{463FCD8A-54E0-9745-B319-7D0F8415817C}" type="presParOf" srcId="{0642AD0F-010D-5649-86A7-902C790FA427}" destId="{41144538-6793-DE44-ACB9-101368304A44}" srcOrd="9" destOrd="0" presId="urn:microsoft.com/office/officeart/2005/8/layout/list1"/>
    <dgm:cxn modelId="{DDC1EBD8-5ABF-4540-9B2C-B711C05F715F}" type="presParOf" srcId="{0642AD0F-010D-5649-86A7-902C790FA427}" destId="{37A7BF17-BDD0-1F49-8F16-012968F9C1B4}" srcOrd="10" destOrd="0" presId="urn:microsoft.com/office/officeart/2005/8/layout/list1"/>
    <dgm:cxn modelId="{14CDE1FC-47F4-F342-8124-289DED813819}" type="presParOf" srcId="{0642AD0F-010D-5649-86A7-902C790FA427}" destId="{C33675C9-6BC0-1943-B448-A60DC543A608}" srcOrd="11" destOrd="0" presId="urn:microsoft.com/office/officeart/2005/8/layout/list1"/>
    <dgm:cxn modelId="{EE4BC780-609C-AF40-9404-FC78BEC03900}" type="presParOf" srcId="{0642AD0F-010D-5649-86A7-902C790FA427}" destId="{AE2B70C5-1870-734B-B53D-5395410AA756}" srcOrd="12" destOrd="0" presId="urn:microsoft.com/office/officeart/2005/8/layout/list1"/>
    <dgm:cxn modelId="{DA8AD165-C270-5646-8C94-B6C92C2860BD}" type="presParOf" srcId="{AE2B70C5-1870-734B-B53D-5395410AA756}" destId="{A33C7B85-5BA2-5642-8B40-D5044A8A1A27}" srcOrd="0" destOrd="0" presId="urn:microsoft.com/office/officeart/2005/8/layout/list1"/>
    <dgm:cxn modelId="{C44689CF-9DF8-524B-A428-F31CBF3721D9}" type="presParOf" srcId="{AE2B70C5-1870-734B-B53D-5395410AA756}" destId="{7104E750-0F30-A641-A9E3-2EA37793C83A}" srcOrd="1" destOrd="0" presId="urn:microsoft.com/office/officeart/2005/8/layout/list1"/>
    <dgm:cxn modelId="{99EB4D77-C509-F745-A7DD-F45A152F0999}" type="presParOf" srcId="{0642AD0F-010D-5649-86A7-902C790FA427}" destId="{128005D9-A7CA-5047-8A2B-10DAED628813}" srcOrd="13" destOrd="0" presId="urn:microsoft.com/office/officeart/2005/8/layout/list1"/>
    <dgm:cxn modelId="{F2BF90A6-57B2-074C-8B46-8C728DBE84C3}" type="presParOf" srcId="{0642AD0F-010D-5649-86A7-902C790FA427}" destId="{B80D56D2-AA89-574D-8201-F272FB2FE31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0C316E-D946-1B42-840D-5E7B61952012}" type="doc">
      <dgm:prSet loTypeId="urn:microsoft.com/office/officeart/2005/8/layout/lis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AB38E319-073E-D84A-93D8-60A5E0C45DC7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1.1.1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操作系统与计算机系统</a:t>
          </a:r>
        </a:p>
      </dgm:t>
    </dgm:pt>
    <dgm:pt modelId="{ABA242D7-66F6-BE4F-9CCF-75BDC9A1AAF3}" type="parTrans" cxnId="{E373B7DF-C8F5-794E-8B4A-C1E7CEAE34B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A4672B4-CEB0-BE4A-9A8E-0D4634F5FFD1}" type="sibTrans" cxnId="{E373B7DF-C8F5-794E-8B4A-C1E7CEAE34B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E3DE96-D39A-7B42-8522-1AE9E3D99EE0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1.1.2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操作系统的资源管理技术</a:t>
          </a:r>
        </a:p>
      </dgm:t>
    </dgm:pt>
    <dgm:pt modelId="{F1F2A42E-41BF-3641-88EE-E1034D794FC2}" type="parTrans" cxnId="{1899190E-B941-1D4E-89D7-BEF1A52FDC18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2FA2AF6-2E98-1846-9275-B1179CB8EB24}" type="sibTrans" cxnId="{1899190E-B941-1D4E-89D7-BEF1A52FDC18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5C69680-77DD-6F43-93A9-80032937D879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1.1.3</a:t>
          </a:r>
          <a:r>
            <a:rPr lang="zh-CN" altLang="en-US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 操作系统定义和作用</a:t>
          </a:r>
        </a:p>
      </dgm:t>
    </dgm:pt>
    <dgm:pt modelId="{3D8AC707-527A-E344-8A69-7241661498BA}" type="parTrans" cxnId="{FC774FC8-D19D-7545-8583-B065F9D060E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734972-CBF2-D142-8586-B291B51457E5}" type="sibTrans" cxnId="{FC774FC8-D19D-7545-8583-B065F9D060E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3D6B563-9C0F-C341-B5C0-9CF2EC8E795F}">
      <dgm:prSet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1.1.4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操作系统功能和特性</a:t>
          </a:r>
        </a:p>
      </dgm:t>
    </dgm:pt>
    <dgm:pt modelId="{4183E023-C1E5-DC4B-80CD-FFD3DF0A5311}" type="parTrans" cxnId="{0D1AF0DE-EAD0-4142-9829-4478951012D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C61CF-9947-DE45-88EE-D7CD513A7A21}" type="sibTrans" cxnId="{0D1AF0DE-EAD0-4142-9829-4478951012D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42AD0F-010D-5649-86A7-902C790FA427}" type="pres">
      <dgm:prSet presAssocID="{A60C316E-D946-1B42-840D-5E7B6195201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BF82C7D-84A5-C64D-A6C2-2404D6CA0E52}" type="pres">
      <dgm:prSet presAssocID="{AB38E319-073E-D84A-93D8-60A5E0C45DC7}" presName="parentLin" presStyleCnt="0"/>
      <dgm:spPr/>
    </dgm:pt>
    <dgm:pt modelId="{409DB1C0-409B-4A49-AF25-3A806FCE88A7}" type="pres">
      <dgm:prSet presAssocID="{AB38E319-073E-D84A-93D8-60A5E0C45DC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9BB94DEB-90EE-4D47-B912-FECC408B31CA}" type="pres">
      <dgm:prSet presAssocID="{AB38E319-073E-D84A-93D8-60A5E0C45DC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E45FF9-C85C-4B42-8F49-10CF81D3AADB}" type="pres">
      <dgm:prSet presAssocID="{AB38E319-073E-D84A-93D8-60A5E0C45DC7}" presName="negativeSpace" presStyleCnt="0"/>
      <dgm:spPr/>
    </dgm:pt>
    <dgm:pt modelId="{44B30C22-B10A-4C4D-8556-CC447B469CA5}" type="pres">
      <dgm:prSet presAssocID="{AB38E319-073E-D84A-93D8-60A5E0C45DC7}" presName="childText" presStyleLbl="conFgAcc1" presStyleIdx="0" presStyleCnt="4">
        <dgm:presLayoutVars>
          <dgm:bulletEnabled val="1"/>
        </dgm:presLayoutVars>
      </dgm:prSet>
      <dgm:spPr/>
    </dgm:pt>
    <dgm:pt modelId="{B153248E-99F6-8A47-A8B6-A7A65F679395}" type="pres">
      <dgm:prSet presAssocID="{EA4672B4-CEB0-BE4A-9A8E-0D4634F5FFD1}" presName="spaceBetweenRectangles" presStyleCnt="0"/>
      <dgm:spPr/>
    </dgm:pt>
    <dgm:pt modelId="{89012355-6722-A243-88F0-EC4A926FE1B2}" type="pres">
      <dgm:prSet presAssocID="{F5E3DE96-D39A-7B42-8522-1AE9E3D99EE0}" presName="parentLin" presStyleCnt="0"/>
      <dgm:spPr/>
    </dgm:pt>
    <dgm:pt modelId="{A3C4B647-69ED-0F47-A3FB-3DD50B337560}" type="pres">
      <dgm:prSet presAssocID="{F5E3DE96-D39A-7B42-8522-1AE9E3D99EE0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A2DF2DA4-4E73-2A4E-981B-78B315D2340C}" type="pres">
      <dgm:prSet presAssocID="{F5E3DE96-D39A-7B42-8522-1AE9E3D99EE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057798-61D7-004F-A865-7D367224947D}" type="pres">
      <dgm:prSet presAssocID="{F5E3DE96-D39A-7B42-8522-1AE9E3D99EE0}" presName="negativeSpace" presStyleCnt="0"/>
      <dgm:spPr/>
    </dgm:pt>
    <dgm:pt modelId="{B62BBB63-75F6-5245-98AB-E7580D67D0DD}" type="pres">
      <dgm:prSet presAssocID="{F5E3DE96-D39A-7B42-8522-1AE9E3D99EE0}" presName="childText" presStyleLbl="conFgAcc1" presStyleIdx="1" presStyleCnt="4">
        <dgm:presLayoutVars>
          <dgm:bulletEnabled val="1"/>
        </dgm:presLayoutVars>
      </dgm:prSet>
      <dgm:spPr/>
    </dgm:pt>
    <dgm:pt modelId="{3B41893C-69A7-5249-B6B8-28CD1DF4E998}" type="pres">
      <dgm:prSet presAssocID="{F2FA2AF6-2E98-1846-9275-B1179CB8EB24}" presName="spaceBetweenRectangles" presStyleCnt="0"/>
      <dgm:spPr/>
    </dgm:pt>
    <dgm:pt modelId="{D2E69320-5FCE-A948-8A42-BFC4E41A1998}" type="pres">
      <dgm:prSet presAssocID="{65C69680-77DD-6F43-93A9-80032937D879}" presName="parentLin" presStyleCnt="0"/>
      <dgm:spPr/>
    </dgm:pt>
    <dgm:pt modelId="{BF636634-8997-1C4C-B909-47AC1D88F1ED}" type="pres">
      <dgm:prSet presAssocID="{65C69680-77DD-6F43-93A9-80032937D879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AD1FC832-011E-8C4A-8124-89B66DFBFBD8}" type="pres">
      <dgm:prSet presAssocID="{65C69680-77DD-6F43-93A9-80032937D87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144538-6793-DE44-ACB9-101368304A44}" type="pres">
      <dgm:prSet presAssocID="{65C69680-77DD-6F43-93A9-80032937D879}" presName="negativeSpace" presStyleCnt="0"/>
      <dgm:spPr/>
    </dgm:pt>
    <dgm:pt modelId="{37A7BF17-BDD0-1F49-8F16-012968F9C1B4}" type="pres">
      <dgm:prSet presAssocID="{65C69680-77DD-6F43-93A9-80032937D879}" presName="childText" presStyleLbl="conFgAcc1" presStyleIdx="2" presStyleCnt="4">
        <dgm:presLayoutVars>
          <dgm:bulletEnabled val="1"/>
        </dgm:presLayoutVars>
      </dgm:prSet>
      <dgm:spPr/>
    </dgm:pt>
    <dgm:pt modelId="{C33675C9-6BC0-1943-B448-A60DC543A608}" type="pres">
      <dgm:prSet presAssocID="{FF734972-CBF2-D142-8586-B291B51457E5}" presName="spaceBetweenRectangles" presStyleCnt="0"/>
      <dgm:spPr/>
    </dgm:pt>
    <dgm:pt modelId="{AE2B70C5-1870-734B-B53D-5395410AA756}" type="pres">
      <dgm:prSet presAssocID="{F3D6B563-9C0F-C341-B5C0-9CF2EC8E795F}" presName="parentLin" presStyleCnt="0"/>
      <dgm:spPr/>
    </dgm:pt>
    <dgm:pt modelId="{A33C7B85-5BA2-5642-8B40-D5044A8A1A27}" type="pres">
      <dgm:prSet presAssocID="{F3D6B563-9C0F-C341-B5C0-9CF2EC8E795F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7104E750-0F30-A641-A9E3-2EA37793C83A}" type="pres">
      <dgm:prSet presAssocID="{F3D6B563-9C0F-C341-B5C0-9CF2EC8E795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8005D9-A7CA-5047-8A2B-10DAED628813}" type="pres">
      <dgm:prSet presAssocID="{F3D6B563-9C0F-C341-B5C0-9CF2EC8E795F}" presName="negativeSpace" presStyleCnt="0"/>
      <dgm:spPr/>
    </dgm:pt>
    <dgm:pt modelId="{B80D56D2-AA89-574D-8201-F272FB2FE310}" type="pres">
      <dgm:prSet presAssocID="{F3D6B563-9C0F-C341-B5C0-9CF2EC8E795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C774FC8-D19D-7545-8583-B065F9D060EC}" srcId="{A60C316E-D946-1B42-840D-5E7B61952012}" destId="{65C69680-77DD-6F43-93A9-80032937D879}" srcOrd="2" destOrd="0" parTransId="{3D8AC707-527A-E344-8A69-7241661498BA}" sibTransId="{FF734972-CBF2-D142-8586-B291B51457E5}"/>
    <dgm:cxn modelId="{87120E2F-6880-0844-A373-3F46FB99E379}" type="presOf" srcId="{AB38E319-073E-D84A-93D8-60A5E0C45DC7}" destId="{9BB94DEB-90EE-4D47-B912-FECC408B31CA}" srcOrd="1" destOrd="0" presId="urn:microsoft.com/office/officeart/2005/8/layout/list1"/>
    <dgm:cxn modelId="{11820183-33E0-124B-B29F-0D30FDEE241D}" type="presOf" srcId="{F5E3DE96-D39A-7B42-8522-1AE9E3D99EE0}" destId="{A3C4B647-69ED-0F47-A3FB-3DD50B337560}" srcOrd="0" destOrd="0" presId="urn:microsoft.com/office/officeart/2005/8/layout/list1"/>
    <dgm:cxn modelId="{0D1AF0DE-EAD0-4142-9829-4478951012DE}" srcId="{A60C316E-D946-1B42-840D-5E7B61952012}" destId="{F3D6B563-9C0F-C341-B5C0-9CF2EC8E795F}" srcOrd="3" destOrd="0" parTransId="{4183E023-C1E5-DC4B-80CD-FFD3DF0A5311}" sibTransId="{814C61CF-9947-DE45-88EE-D7CD513A7A21}"/>
    <dgm:cxn modelId="{09CD2720-1F99-4E48-9572-A7BE86536E07}" type="presOf" srcId="{F3D6B563-9C0F-C341-B5C0-9CF2EC8E795F}" destId="{7104E750-0F30-A641-A9E3-2EA37793C83A}" srcOrd="1" destOrd="0" presId="urn:microsoft.com/office/officeart/2005/8/layout/list1"/>
    <dgm:cxn modelId="{E373B7DF-C8F5-794E-8B4A-C1E7CEAE34BE}" srcId="{A60C316E-D946-1B42-840D-5E7B61952012}" destId="{AB38E319-073E-D84A-93D8-60A5E0C45DC7}" srcOrd="0" destOrd="0" parTransId="{ABA242D7-66F6-BE4F-9CCF-75BDC9A1AAF3}" sibTransId="{EA4672B4-CEB0-BE4A-9A8E-0D4634F5FFD1}"/>
    <dgm:cxn modelId="{A412D21D-2801-EA4E-BFB8-452C7CBF1623}" type="presOf" srcId="{65C69680-77DD-6F43-93A9-80032937D879}" destId="{BF636634-8997-1C4C-B909-47AC1D88F1ED}" srcOrd="0" destOrd="0" presId="urn:microsoft.com/office/officeart/2005/8/layout/list1"/>
    <dgm:cxn modelId="{1899190E-B941-1D4E-89D7-BEF1A52FDC18}" srcId="{A60C316E-D946-1B42-840D-5E7B61952012}" destId="{F5E3DE96-D39A-7B42-8522-1AE9E3D99EE0}" srcOrd="1" destOrd="0" parTransId="{F1F2A42E-41BF-3641-88EE-E1034D794FC2}" sibTransId="{F2FA2AF6-2E98-1846-9275-B1179CB8EB24}"/>
    <dgm:cxn modelId="{87817831-2DD9-A74B-A172-92916A21EEF6}" type="presOf" srcId="{65C69680-77DD-6F43-93A9-80032937D879}" destId="{AD1FC832-011E-8C4A-8124-89B66DFBFBD8}" srcOrd="1" destOrd="0" presId="urn:microsoft.com/office/officeart/2005/8/layout/list1"/>
    <dgm:cxn modelId="{AB822449-F99C-084A-AD9D-0BB2C6DD5F69}" type="presOf" srcId="{F5E3DE96-D39A-7B42-8522-1AE9E3D99EE0}" destId="{A2DF2DA4-4E73-2A4E-981B-78B315D2340C}" srcOrd="1" destOrd="0" presId="urn:microsoft.com/office/officeart/2005/8/layout/list1"/>
    <dgm:cxn modelId="{BAD9D69E-E651-F443-8D22-43050BC4E6E4}" type="presOf" srcId="{A60C316E-D946-1B42-840D-5E7B61952012}" destId="{0642AD0F-010D-5649-86A7-902C790FA427}" srcOrd="0" destOrd="0" presId="urn:microsoft.com/office/officeart/2005/8/layout/list1"/>
    <dgm:cxn modelId="{4673E2E8-AEFE-7E48-B6E5-617361FB2ED0}" type="presOf" srcId="{AB38E319-073E-D84A-93D8-60A5E0C45DC7}" destId="{409DB1C0-409B-4A49-AF25-3A806FCE88A7}" srcOrd="0" destOrd="0" presId="urn:microsoft.com/office/officeart/2005/8/layout/list1"/>
    <dgm:cxn modelId="{0AA0A0DD-33B5-1D49-9CEE-A215A5635847}" type="presOf" srcId="{F3D6B563-9C0F-C341-B5C0-9CF2EC8E795F}" destId="{A33C7B85-5BA2-5642-8B40-D5044A8A1A27}" srcOrd="0" destOrd="0" presId="urn:microsoft.com/office/officeart/2005/8/layout/list1"/>
    <dgm:cxn modelId="{67276A8A-94E2-DC48-A4C6-0D23AB8A7B97}" type="presParOf" srcId="{0642AD0F-010D-5649-86A7-902C790FA427}" destId="{6BF82C7D-84A5-C64D-A6C2-2404D6CA0E52}" srcOrd="0" destOrd="0" presId="urn:microsoft.com/office/officeart/2005/8/layout/list1"/>
    <dgm:cxn modelId="{27B74E38-6CE4-3247-97ED-D0C7709F9D00}" type="presParOf" srcId="{6BF82C7D-84A5-C64D-A6C2-2404D6CA0E52}" destId="{409DB1C0-409B-4A49-AF25-3A806FCE88A7}" srcOrd="0" destOrd="0" presId="urn:microsoft.com/office/officeart/2005/8/layout/list1"/>
    <dgm:cxn modelId="{011CABBB-F7EA-3C4F-B280-9B80F41AF4B3}" type="presParOf" srcId="{6BF82C7D-84A5-C64D-A6C2-2404D6CA0E52}" destId="{9BB94DEB-90EE-4D47-B912-FECC408B31CA}" srcOrd="1" destOrd="0" presId="urn:microsoft.com/office/officeart/2005/8/layout/list1"/>
    <dgm:cxn modelId="{F2B8BEFF-6025-2940-908D-3BBFDC220809}" type="presParOf" srcId="{0642AD0F-010D-5649-86A7-902C790FA427}" destId="{2AE45FF9-C85C-4B42-8F49-10CF81D3AADB}" srcOrd="1" destOrd="0" presId="urn:microsoft.com/office/officeart/2005/8/layout/list1"/>
    <dgm:cxn modelId="{B097765A-35CA-964E-A9FA-6D8C4FC3DFA3}" type="presParOf" srcId="{0642AD0F-010D-5649-86A7-902C790FA427}" destId="{44B30C22-B10A-4C4D-8556-CC447B469CA5}" srcOrd="2" destOrd="0" presId="urn:microsoft.com/office/officeart/2005/8/layout/list1"/>
    <dgm:cxn modelId="{B6D556D6-962E-7144-AB39-720C2B877278}" type="presParOf" srcId="{0642AD0F-010D-5649-86A7-902C790FA427}" destId="{B153248E-99F6-8A47-A8B6-A7A65F679395}" srcOrd="3" destOrd="0" presId="urn:microsoft.com/office/officeart/2005/8/layout/list1"/>
    <dgm:cxn modelId="{879A4B71-FFF8-8A48-883A-4CE1ACB02CFF}" type="presParOf" srcId="{0642AD0F-010D-5649-86A7-902C790FA427}" destId="{89012355-6722-A243-88F0-EC4A926FE1B2}" srcOrd="4" destOrd="0" presId="urn:microsoft.com/office/officeart/2005/8/layout/list1"/>
    <dgm:cxn modelId="{116A6358-346B-0C43-A25E-C89272BFB76B}" type="presParOf" srcId="{89012355-6722-A243-88F0-EC4A926FE1B2}" destId="{A3C4B647-69ED-0F47-A3FB-3DD50B337560}" srcOrd="0" destOrd="0" presId="urn:microsoft.com/office/officeart/2005/8/layout/list1"/>
    <dgm:cxn modelId="{E1215CF7-E35A-9143-920C-BA412FEB905F}" type="presParOf" srcId="{89012355-6722-A243-88F0-EC4A926FE1B2}" destId="{A2DF2DA4-4E73-2A4E-981B-78B315D2340C}" srcOrd="1" destOrd="0" presId="urn:microsoft.com/office/officeart/2005/8/layout/list1"/>
    <dgm:cxn modelId="{F039EF6A-9BBE-BA43-A890-76F653DA0172}" type="presParOf" srcId="{0642AD0F-010D-5649-86A7-902C790FA427}" destId="{E7057798-61D7-004F-A865-7D367224947D}" srcOrd="5" destOrd="0" presId="urn:microsoft.com/office/officeart/2005/8/layout/list1"/>
    <dgm:cxn modelId="{80370BBA-AD35-DB4D-B8BD-CFF3106CF5AF}" type="presParOf" srcId="{0642AD0F-010D-5649-86A7-902C790FA427}" destId="{B62BBB63-75F6-5245-98AB-E7580D67D0DD}" srcOrd="6" destOrd="0" presId="urn:microsoft.com/office/officeart/2005/8/layout/list1"/>
    <dgm:cxn modelId="{A278D5EC-61B3-E54C-A4DA-1F8443644AB3}" type="presParOf" srcId="{0642AD0F-010D-5649-86A7-902C790FA427}" destId="{3B41893C-69A7-5249-B6B8-28CD1DF4E998}" srcOrd="7" destOrd="0" presId="urn:microsoft.com/office/officeart/2005/8/layout/list1"/>
    <dgm:cxn modelId="{E9333D4A-DC4E-2F41-ADBD-67BB8FB31176}" type="presParOf" srcId="{0642AD0F-010D-5649-86A7-902C790FA427}" destId="{D2E69320-5FCE-A948-8A42-BFC4E41A1998}" srcOrd="8" destOrd="0" presId="urn:microsoft.com/office/officeart/2005/8/layout/list1"/>
    <dgm:cxn modelId="{1E85B28F-0599-3047-B0C2-D38A69B7D7A0}" type="presParOf" srcId="{D2E69320-5FCE-A948-8A42-BFC4E41A1998}" destId="{BF636634-8997-1C4C-B909-47AC1D88F1ED}" srcOrd="0" destOrd="0" presId="urn:microsoft.com/office/officeart/2005/8/layout/list1"/>
    <dgm:cxn modelId="{4B2B3673-4DF3-FF46-86BB-51B0E96BE8F2}" type="presParOf" srcId="{D2E69320-5FCE-A948-8A42-BFC4E41A1998}" destId="{AD1FC832-011E-8C4A-8124-89B66DFBFBD8}" srcOrd="1" destOrd="0" presId="urn:microsoft.com/office/officeart/2005/8/layout/list1"/>
    <dgm:cxn modelId="{463FCD8A-54E0-9745-B319-7D0F8415817C}" type="presParOf" srcId="{0642AD0F-010D-5649-86A7-902C790FA427}" destId="{41144538-6793-DE44-ACB9-101368304A44}" srcOrd="9" destOrd="0" presId="urn:microsoft.com/office/officeart/2005/8/layout/list1"/>
    <dgm:cxn modelId="{DDC1EBD8-5ABF-4540-9B2C-B711C05F715F}" type="presParOf" srcId="{0642AD0F-010D-5649-86A7-902C790FA427}" destId="{37A7BF17-BDD0-1F49-8F16-012968F9C1B4}" srcOrd="10" destOrd="0" presId="urn:microsoft.com/office/officeart/2005/8/layout/list1"/>
    <dgm:cxn modelId="{14CDE1FC-47F4-F342-8124-289DED813819}" type="presParOf" srcId="{0642AD0F-010D-5649-86A7-902C790FA427}" destId="{C33675C9-6BC0-1943-B448-A60DC543A608}" srcOrd="11" destOrd="0" presId="urn:microsoft.com/office/officeart/2005/8/layout/list1"/>
    <dgm:cxn modelId="{EE4BC780-609C-AF40-9404-FC78BEC03900}" type="presParOf" srcId="{0642AD0F-010D-5649-86A7-902C790FA427}" destId="{AE2B70C5-1870-734B-B53D-5395410AA756}" srcOrd="12" destOrd="0" presId="urn:microsoft.com/office/officeart/2005/8/layout/list1"/>
    <dgm:cxn modelId="{DA8AD165-C270-5646-8C94-B6C92C2860BD}" type="presParOf" srcId="{AE2B70C5-1870-734B-B53D-5395410AA756}" destId="{A33C7B85-5BA2-5642-8B40-D5044A8A1A27}" srcOrd="0" destOrd="0" presId="urn:microsoft.com/office/officeart/2005/8/layout/list1"/>
    <dgm:cxn modelId="{C44689CF-9DF8-524B-A428-F31CBF3721D9}" type="presParOf" srcId="{AE2B70C5-1870-734B-B53D-5395410AA756}" destId="{7104E750-0F30-A641-A9E3-2EA37793C83A}" srcOrd="1" destOrd="0" presId="urn:microsoft.com/office/officeart/2005/8/layout/list1"/>
    <dgm:cxn modelId="{99EB4D77-C509-F745-A7DD-F45A152F0999}" type="presParOf" srcId="{0642AD0F-010D-5649-86A7-902C790FA427}" destId="{128005D9-A7CA-5047-8A2B-10DAED628813}" srcOrd="13" destOrd="0" presId="urn:microsoft.com/office/officeart/2005/8/layout/list1"/>
    <dgm:cxn modelId="{F2BF90A6-57B2-074C-8B46-8C728DBE84C3}" type="presParOf" srcId="{0642AD0F-010D-5649-86A7-902C790FA427}" destId="{B80D56D2-AA89-574D-8201-F272FB2FE31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0C316E-D946-1B42-840D-5E7B61952012}" type="doc">
      <dgm:prSet loTypeId="urn:microsoft.com/office/officeart/2005/8/layout/lis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AB38E319-073E-D84A-93D8-60A5E0C45DC7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1.1.1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操作系统与计算机系统</a:t>
          </a:r>
        </a:p>
      </dgm:t>
    </dgm:pt>
    <dgm:pt modelId="{ABA242D7-66F6-BE4F-9CCF-75BDC9A1AAF3}" type="parTrans" cxnId="{E373B7DF-C8F5-794E-8B4A-C1E7CEAE34B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A4672B4-CEB0-BE4A-9A8E-0D4634F5FFD1}" type="sibTrans" cxnId="{E373B7DF-C8F5-794E-8B4A-C1E7CEAE34B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E3DE96-D39A-7B42-8522-1AE9E3D99EE0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1.1.2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操作系统的资源管理技术</a:t>
          </a:r>
        </a:p>
      </dgm:t>
    </dgm:pt>
    <dgm:pt modelId="{F1F2A42E-41BF-3641-88EE-E1034D794FC2}" type="parTrans" cxnId="{1899190E-B941-1D4E-89D7-BEF1A52FDC18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2FA2AF6-2E98-1846-9275-B1179CB8EB24}" type="sibTrans" cxnId="{1899190E-B941-1D4E-89D7-BEF1A52FDC18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5C69680-77DD-6F43-93A9-80032937D879}">
      <dgm:prSet phldrT="[Text]"/>
      <dgm:spPr>
        <a:solidFill>
          <a:srgbClr val="E94C21"/>
        </a:solidFill>
      </dgm:spPr>
      <dgm:t>
        <a:bodyPr/>
        <a:lstStyle/>
        <a:p>
          <a:r>
            <a:rPr lang="en-US" altLang="zh-CN">
              <a:latin typeface="Microsoft YaHei" charset="-122"/>
              <a:ea typeface="Microsoft YaHei" charset="-122"/>
              <a:cs typeface="Microsoft YaHei" charset="-122"/>
            </a:rPr>
            <a:t>1.1.3</a:t>
          </a:r>
          <a:r>
            <a:rPr lang="zh-CN" altLang="en-US">
              <a:latin typeface="Microsoft YaHei" charset="-122"/>
              <a:ea typeface="Microsoft YaHei" charset="-122"/>
              <a:cs typeface="Microsoft YaHei" charset="-122"/>
            </a:rPr>
            <a:t> 操作系统定义和作用</a:t>
          </a:r>
        </a:p>
      </dgm:t>
    </dgm:pt>
    <dgm:pt modelId="{3D8AC707-527A-E344-8A69-7241661498BA}" type="parTrans" cxnId="{FC774FC8-D19D-7545-8583-B065F9D060E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F734972-CBF2-D142-8586-B291B51457E5}" type="sibTrans" cxnId="{FC774FC8-D19D-7545-8583-B065F9D060E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3D6B563-9C0F-C341-B5C0-9CF2EC8E795F}">
      <dgm:prSet/>
      <dgm:spPr>
        <a:solidFill>
          <a:srgbClr val="E94C21"/>
        </a:solidFill>
      </dgm:spPr>
      <dgm:t>
        <a:bodyPr/>
        <a:lstStyle/>
        <a:p>
          <a:r>
            <a:rPr lang="en-US" altLang="zh-CN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1.1.4</a:t>
          </a:r>
          <a:r>
            <a:rPr lang="zh-CN" altLang="en-US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 操作系统功能和特性</a:t>
          </a:r>
        </a:p>
      </dgm:t>
    </dgm:pt>
    <dgm:pt modelId="{4183E023-C1E5-DC4B-80CD-FFD3DF0A5311}" type="parTrans" cxnId="{0D1AF0DE-EAD0-4142-9829-4478951012D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C61CF-9947-DE45-88EE-D7CD513A7A21}" type="sibTrans" cxnId="{0D1AF0DE-EAD0-4142-9829-4478951012D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42AD0F-010D-5649-86A7-902C790FA427}" type="pres">
      <dgm:prSet presAssocID="{A60C316E-D946-1B42-840D-5E7B6195201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BF82C7D-84A5-C64D-A6C2-2404D6CA0E52}" type="pres">
      <dgm:prSet presAssocID="{AB38E319-073E-D84A-93D8-60A5E0C45DC7}" presName="parentLin" presStyleCnt="0"/>
      <dgm:spPr/>
    </dgm:pt>
    <dgm:pt modelId="{409DB1C0-409B-4A49-AF25-3A806FCE88A7}" type="pres">
      <dgm:prSet presAssocID="{AB38E319-073E-D84A-93D8-60A5E0C45DC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9BB94DEB-90EE-4D47-B912-FECC408B31CA}" type="pres">
      <dgm:prSet presAssocID="{AB38E319-073E-D84A-93D8-60A5E0C45DC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E45FF9-C85C-4B42-8F49-10CF81D3AADB}" type="pres">
      <dgm:prSet presAssocID="{AB38E319-073E-D84A-93D8-60A5E0C45DC7}" presName="negativeSpace" presStyleCnt="0"/>
      <dgm:spPr/>
    </dgm:pt>
    <dgm:pt modelId="{44B30C22-B10A-4C4D-8556-CC447B469CA5}" type="pres">
      <dgm:prSet presAssocID="{AB38E319-073E-D84A-93D8-60A5E0C45DC7}" presName="childText" presStyleLbl="conFgAcc1" presStyleIdx="0" presStyleCnt="4">
        <dgm:presLayoutVars>
          <dgm:bulletEnabled val="1"/>
        </dgm:presLayoutVars>
      </dgm:prSet>
      <dgm:spPr/>
    </dgm:pt>
    <dgm:pt modelId="{B153248E-99F6-8A47-A8B6-A7A65F679395}" type="pres">
      <dgm:prSet presAssocID="{EA4672B4-CEB0-BE4A-9A8E-0D4634F5FFD1}" presName="spaceBetweenRectangles" presStyleCnt="0"/>
      <dgm:spPr/>
    </dgm:pt>
    <dgm:pt modelId="{89012355-6722-A243-88F0-EC4A926FE1B2}" type="pres">
      <dgm:prSet presAssocID="{F5E3DE96-D39A-7B42-8522-1AE9E3D99EE0}" presName="parentLin" presStyleCnt="0"/>
      <dgm:spPr/>
    </dgm:pt>
    <dgm:pt modelId="{A3C4B647-69ED-0F47-A3FB-3DD50B337560}" type="pres">
      <dgm:prSet presAssocID="{F5E3DE96-D39A-7B42-8522-1AE9E3D99EE0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A2DF2DA4-4E73-2A4E-981B-78B315D2340C}" type="pres">
      <dgm:prSet presAssocID="{F5E3DE96-D39A-7B42-8522-1AE9E3D99EE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057798-61D7-004F-A865-7D367224947D}" type="pres">
      <dgm:prSet presAssocID="{F5E3DE96-D39A-7B42-8522-1AE9E3D99EE0}" presName="negativeSpace" presStyleCnt="0"/>
      <dgm:spPr/>
    </dgm:pt>
    <dgm:pt modelId="{B62BBB63-75F6-5245-98AB-E7580D67D0DD}" type="pres">
      <dgm:prSet presAssocID="{F5E3DE96-D39A-7B42-8522-1AE9E3D99EE0}" presName="childText" presStyleLbl="conFgAcc1" presStyleIdx="1" presStyleCnt="4">
        <dgm:presLayoutVars>
          <dgm:bulletEnabled val="1"/>
        </dgm:presLayoutVars>
      </dgm:prSet>
      <dgm:spPr/>
    </dgm:pt>
    <dgm:pt modelId="{3B41893C-69A7-5249-B6B8-28CD1DF4E998}" type="pres">
      <dgm:prSet presAssocID="{F2FA2AF6-2E98-1846-9275-B1179CB8EB24}" presName="spaceBetweenRectangles" presStyleCnt="0"/>
      <dgm:spPr/>
    </dgm:pt>
    <dgm:pt modelId="{D2E69320-5FCE-A948-8A42-BFC4E41A1998}" type="pres">
      <dgm:prSet presAssocID="{65C69680-77DD-6F43-93A9-80032937D879}" presName="parentLin" presStyleCnt="0"/>
      <dgm:spPr/>
    </dgm:pt>
    <dgm:pt modelId="{BF636634-8997-1C4C-B909-47AC1D88F1ED}" type="pres">
      <dgm:prSet presAssocID="{65C69680-77DD-6F43-93A9-80032937D879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AD1FC832-011E-8C4A-8124-89B66DFBFBD8}" type="pres">
      <dgm:prSet presAssocID="{65C69680-77DD-6F43-93A9-80032937D87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144538-6793-DE44-ACB9-101368304A44}" type="pres">
      <dgm:prSet presAssocID="{65C69680-77DD-6F43-93A9-80032937D879}" presName="negativeSpace" presStyleCnt="0"/>
      <dgm:spPr/>
    </dgm:pt>
    <dgm:pt modelId="{37A7BF17-BDD0-1F49-8F16-012968F9C1B4}" type="pres">
      <dgm:prSet presAssocID="{65C69680-77DD-6F43-93A9-80032937D879}" presName="childText" presStyleLbl="conFgAcc1" presStyleIdx="2" presStyleCnt="4">
        <dgm:presLayoutVars>
          <dgm:bulletEnabled val="1"/>
        </dgm:presLayoutVars>
      </dgm:prSet>
      <dgm:spPr/>
    </dgm:pt>
    <dgm:pt modelId="{C33675C9-6BC0-1943-B448-A60DC543A608}" type="pres">
      <dgm:prSet presAssocID="{FF734972-CBF2-D142-8586-B291B51457E5}" presName="spaceBetweenRectangles" presStyleCnt="0"/>
      <dgm:spPr/>
    </dgm:pt>
    <dgm:pt modelId="{AE2B70C5-1870-734B-B53D-5395410AA756}" type="pres">
      <dgm:prSet presAssocID="{F3D6B563-9C0F-C341-B5C0-9CF2EC8E795F}" presName="parentLin" presStyleCnt="0"/>
      <dgm:spPr/>
    </dgm:pt>
    <dgm:pt modelId="{A33C7B85-5BA2-5642-8B40-D5044A8A1A27}" type="pres">
      <dgm:prSet presAssocID="{F3D6B563-9C0F-C341-B5C0-9CF2EC8E795F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7104E750-0F30-A641-A9E3-2EA37793C83A}" type="pres">
      <dgm:prSet presAssocID="{F3D6B563-9C0F-C341-B5C0-9CF2EC8E795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8005D9-A7CA-5047-8A2B-10DAED628813}" type="pres">
      <dgm:prSet presAssocID="{F3D6B563-9C0F-C341-B5C0-9CF2EC8E795F}" presName="negativeSpace" presStyleCnt="0"/>
      <dgm:spPr/>
    </dgm:pt>
    <dgm:pt modelId="{B80D56D2-AA89-574D-8201-F272FB2FE310}" type="pres">
      <dgm:prSet presAssocID="{F3D6B563-9C0F-C341-B5C0-9CF2EC8E795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C774FC8-D19D-7545-8583-B065F9D060EC}" srcId="{A60C316E-D946-1B42-840D-5E7B61952012}" destId="{65C69680-77DD-6F43-93A9-80032937D879}" srcOrd="2" destOrd="0" parTransId="{3D8AC707-527A-E344-8A69-7241661498BA}" sibTransId="{FF734972-CBF2-D142-8586-B291B51457E5}"/>
    <dgm:cxn modelId="{87120E2F-6880-0844-A373-3F46FB99E379}" type="presOf" srcId="{AB38E319-073E-D84A-93D8-60A5E0C45DC7}" destId="{9BB94DEB-90EE-4D47-B912-FECC408B31CA}" srcOrd="1" destOrd="0" presId="urn:microsoft.com/office/officeart/2005/8/layout/list1"/>
    <dgm:cxn modelId="{11820183-33E0-124B-B29F-0D30FDEE241D}" type="presOf" srcId="{F5E3DE96-D39A-7B42-8522-1AE9E3D99EE0}" destId="{A3C4B647-69ED-0F47-A3FB-3DD50B337560}" srcOrd="0" destOrd="0" presId="urn:microsoft.com/office/officeart/2005/8/layout/list1"/>
    <dgm:cxn modelId="{0D1AF0DE-EAD0-4142-9829-4478951012DE}" srcId="{A60C316E-D946-1B42-840D-5E7B61952012}" destId="{F3D6B563-9C0F-C341-B5C0-9CF2EC8E795F}" srcOrd="3" destOrd="0" parTransId="{4183E023-C1E5-DC4B-80CD-FFD3DF0A5311}" sibTransId="{814C61CF-9947-DE45-88EE-D7CD513A7A21}"/>
    <dgm:cxn modelId="{09CD2720-1F99-4E48-9572-A7BE86536E07}" type="presOf" srcId="{F3D6B563-9C0F-C341-B5C0-9CF2EC8E795F}" destId="{7104E750-0F30-A641-A9E3-2EA37793C83A}" srcOrd="1" destOrd="0" presId="urn:microsoft.com/office/officeart/2005/8/layout/list1"/>
    <dgm:cxn modelId="{E373B7DF-C8F5-794E-8B4A-C1E7CEAE34BE}" srcId="{A60C316E-D946-1B42-840D-5E7B61952012}" destId="{AB38E319-073E-D84A-93D8-60A5E0C45DC7}" srcOrd="0" destOrd="0" parTransId="{ABA242D7-66F6-BE4F-9CCF-75BDC9A1AAF3}" sibTransId="{EA4672B4-CEB0-BE4A-9A8E-0D4634F5FFD1}"/>
    <dgm:cxn modelId="{A412D21D-2801-EA4E-BFB8-452C7CBF1623}" type="presOf" srcId="{65C69680-77DD-6F43-93A9-80032937D879}" destId="{BF636634-8997-1C4C-B909-47AC1D88F1ED}" srcOrd="0" destOrd="0" presId="urn:microsoft.com/office/officeart/2005/8/layout/list1"/>
    <dgm:cxn modelId="{1899190E-B941-1D4E-89D7-BEF1A52FDC18}" srcId="{A60C316E-D946-1B42-840D-5E7B61952012}" destId="{F5E3DE96-D39A-7B42-8522-1AE9E3D99EE0}" srcOrd="1" destOrd="0" parTransId="{F1F2A42E-41BF-3641-88EE-E1034D794FC2}" sibTransId="{F2FA2AF6-2E98-1846-9275-B1179CB8EB24}"/>
    <dgm:cxn modelId="{87817831-2DD9-A74B-A172-92916A21EEF6}" type="presOf" srcId="{65C69680-77DD-6F43-93A9-80032937D879}" destId="{AD1FC832-011E-8C4A-8124-89B66DFBFBD8}" srcOrd="1" destOrd="0" presId="urn:microsoft.com/office/officeart/2005/8/layout/list1"/>
    <dgm:cxn modelId="{AB822449-F99C-084A-AD9D-0BB2C6DD5F69}" type="presOf" srcId="{F5E3DE96-D39A-7B42-8522-1AE9E3D99EE0}" destId="{A2DF2DA4-4E73-2A4E-981B-78B315D2340C}" srcOrd="1" destOrd="0" presId="urn:microsoft.com/office/officeart/2005/8/layout/list1"/>
    <dgm:cxn modelId="{BAD9D69E-E651-F443-8D22-43050BC4E6E4}" type="presOf" srcId="{A60C316E-D946-1B42-840D-5E7B61952012}" destId="{0642AD0F-010D-5649-86A7-902C790FA427}" srcOrd="0" destOrd="0" presId="urn:microsoft.com/office/officeart/2005/8/layout/list1"/>
    <dgm:cxn modelId="{4673E2E8-AEFE-7E48-B6E5-617361FB2ED0}" type="presOf" srcId="{AB38E319-073E-D84A-93D8-60A5E0C45DC7}" destId="{409DB1C0-409B-4A49-AF25-3A806FCE88A7}" srcOrd="0" destOrd="0" presId="urn:microsoft.com/office/officeart/2005/8/layout/list1"/>
    <dgm:cxn modelId="{0AA0A0DD-33B5-1D49-9CEE-A215A5635847}" type="presOf" srcId="{F3D6B563-9C0F-C341-B5C0-9CF2EC8E795F}" destId="{A33C7B85-5BA2-5642-8B40-D5044A8A1A27}" srcOrd="0" destOrd="0" presId="urn:microsoft.com/office/officeart/2005/8/layout/list1"/>
    <dgm:cxn modelId="{67276A8A-94E2-DC48-A4C6-0D23AB8A7B97}" type="presParOf" srcId="{0642AD0F-010D-5649-86A7-902C790FA427}" destId="{6BF82C7D-84A5-C64D-A6C2-2404D6CA0E52}" srcOrd="0" destOrd="0" presId="urn:microsoft.com/office/officeart/2005/8/layout/list1"/>
    <dgm:cxn modelId="{27B74E38-6CE4-3247-97ED-D0C7709F9D00}" type="presParOf" srcId="{6BF82C7D-84A5-C64D-A6C2-2404D6CA0E52}" destId="{409DB1C0-409B-4A49-AF25-3A806FCE88A7}" srcOrd="0" destOrd="0" presId="urn:microsoft.com/office/officeart/2005/8/layout/list1"/>
    <dgm:cxn modelId="{011CABBB-F7EA-3C4F-B280-9B80F41AF4B3}" type="presParOf" srcId="{6BF82C7D-84A5-C64D-A6C2-2404D6CA0E52}" destId="{9BB94DEB-90EE-4D47-B912-FECC408B31CA}" srcOrd="1" destOrd="0" presId="urn:microsoft.com/office/officeart/2005/8/layout/list1"/>
    <dgm:cxn modelId="{F2B8BEFF-6025-2940-908D-3BBFDC220809}" type="presParOf" srcId="{0642AD0F-010D-5649-86A7-902C790FA427}" destId="{2AE45FF9-C85C-4B42-8F49-10CF81D3AADB}" srcOrd="1" destOrd="0" presId="urn:microsoft.com/office/officeart/2005/8/layout/list1"/>
    <dgm:cxn modelId="{B097765A-35CA-964E-A9FA-6D8C4FC3DFA3}" type="presParOf" srcId="{0642AD0F-010D-5649-86A7-902C790FA427}" destId="{44B30C22-B10A-4C4D-8556-CC447B469CA5}" srcOrd="2" destOrd="0" presId="urn:microsoft.com/office/officeart/2005/8/layout/list1"/>
    <dgm:cxn modelId="{B6D556D6-962E-7144-AB39-720C2B877278}" type="presParOf" srcId="{0642AD0F-010D-5649-86A7-902C790FA427}" destId="{B153248E-99F6-8A47-A8B6-A7A65F679395}" srcOrd="3" destOrd="0" presId="urn:microsoft.com/office/officeart/2005/8/layout/list1"/>
    <dgm:cxn modelId="{879A4B71-FFF8-8A48-883A-4CE1ACB02CFF}" type="presParOf" srcId="{0642AD0F-010D-5649-86A7-902C790FA427}" destId="{89012355-6722-A243-88F0-EC4A926FE1B2}" srcOrd="4" destOrd="0" presId="urn:microsoft.com/office/officeart/2005/8/layout/list1"/>
    <dgm:cxn modelId="{116A6358-346B-0C43-A25E-C89272BFB76B}" type="presParOf" srcId="{89012355-6722-A243-88F0-EC4A926FE1B2}" destId="{A3C4B647-69ED-0F47-A3FB-3DD50B337560}" srcOrd="0" destOrd="0" presId="urn:microsoft.com/office/officeart/2005/8/layout/list1"/>
    <dgm:cxn modelId="{E1215CF7-E35A-9143-920C-BA412FEB905F}" type="presParOf" srcId="{89012355-6722-A243-88F0-EC4A926FE1B2}" destId="{A2DF2DA4-4E73-2A4E-981B-78B315D2340C}" srcOrd="1" destOrd="0" presId="urn:microsoft.com/office/officeart/2005/8/layout/list1"/>
    <dgm:cxn modelId="{F039EF6A-9BBE-BA43-A890-76F653DA0172}" type="presParOf" srcId="{0642AD0F-010D-5649-86A7-902C790FA427}" destId="{E7057798-61D7-004F-A865-7D367224947D}" srcOrd="5" destOrd="0" presId="urn:microsoft.com/office/officeart/2005/8/layout/list1"/>
    <dgm:cxn modelId="{80370BBA-AD35-DB4D-B8BD-CFF3106CF5AF}" type="presParOf" srcId="{0642AD0F-010D-5649-86A7-902C790FA427}" destId="{B62BBB63-75F6-5245-98AB-E7580D67D0DD}" srcOrd="6" destOrd="0" presId="urn:microsoft.com/office/officeart/2005/8/layout/list1"/>
    <dgm:cxn modelId="{A278D5EC-61B3-E54C-A4DA-1F8443644AB3}" type="presParOf" srcId="{0642AD0F-010D-5649-86A7-902C790FA427}" destId="{3B41893C-69A7-5249-B6B8-28CD1DF4E998}" srcOrd="7" destOrd="0" presId="urn:microsoft.com/office/officeart/2005/8/layout/list1"/>
    <dgm:cxn modelId="{E9333D4A-DC4E-2F41-ADBD-67BB8FB31176}" type="presParOf" srcId="{0642AD0F-010D-5649-86A7-902C790FA427}" destId="{D2E69320-5FCE-A948-8A42-BFC4E41A1998}" srcOrd="8" destOrd="0" presId="urn:microsoft.com/office/officeart/2005/8/layout/list1"/>
    <dgm:cxn modelId="{1E85B28F-0599-3047-B0C2-D38A69B7D7A0}" type="presParOf" srcId="{D2E69320-5FCE-A948-8A42-BFC4E41A1998}" destId="{BF636634-8997-1C4C-B909-47AC1D88F1ED}" srcOrd="0" destOrd="0" presId="urn:microsoft.com/office/officeart/2005/8/layout/list1"/>
    <dgm:cxn modelId="{4B2B3673-4DF3-FF46-86BB-51B0E96BE8F2}" type="presParOf" srcId="{D2E69320-5FCE-A948-8A42-BFC4E41A1998}" destId="{AD1FC832-011E-8C4A-8124-89B66DFBFBD8}" srcOrd="1" destOrd="0" presId="urn:microsoft.com/office/officeart/2005/8/layout/list1"/>
    <dgm:cxn modelId="{463FCD8A-54E0-9745-B319-7D0F8415817C}" type="presParOf" srcId="{0642AD0F-010D-5649-86A7-902C790FA427}" destId="{41144538-6793-DE44-ACB9-101368304A44}" srcOrd="9" destOrd="0" presId="urn:microsoft.com/office/officeart/2005/8/layout/list1"/>
    <dgm:cxn modelId="{DDC1EBD8-5ABF-4540-9B2C-B711C05F715F}" type="presParOf" srcId="{0642AD0F-010D-5649-86A7-902C790FA427}" destId="{37A7BF17-BDD0-1F49-8F16-012968F9C1B4}" srcOrd="10" destOrd="0" presId="urn:microsoft.com/office/officeart/2005/8/layout/list1"/>
    <dgm:cxn modelId="{14CDE1FC-47F4-F342-8124-289DED813819}" type="presParOf" srcId="{0642AD0F-010D-5649-86A7-902C790FA427}" destId="{C33675C9-6BC0-1943-B448-A60DC543A608}" srcOrd="11" destOrd="0" presId="urn:microsoft.com/office/officeart/2005/8/layout/list1"/>
    <dgm:cxn modelId="{EE4BC780-609C-AF40-9404-FC78BEC03900}" type="presParOf" srcId="{0642AD0F-010D-5649-86A7-902C790FA427}" destId="{AE2B70C5-1870-734B-B53D-5395410AA756}" srcOrd="12" destOrd="0" presId="urn:microsoft.com/office/officeart/2005/8/layout/list1"/>
    <dgm:cxn modelId="{DA8AD165-C270-5646-8C94-B6C92C2860BD}" type="presParOf" srcId="{AE2B70C5-1870-734B-B53D-5395410AA756}" destId="{A33C7B85-5BA2-5642-8B40-D5044A8A1A27}" srcOrd="0" destOrd="0" presId="urn:microsoft.com/office/officeart/2005/8/layout/list1"/>
    <dgm:cxn modelId="{C44689CF-9DF8-524B-A428-F31CBF3721D9}" type="presParOf" srcId="{AE2B70C5-1870-734B-B53D-5395410AA756}" destId="{7104E750-0F30-A641-A9E3-2EA37793C83A}" srcOrd="1" destOrd="0" presId="urn:microsoft.com/office/officeart/2005/8/layout/list1"/>
    <dgm:cxn modelId="{99EB4D77-C509-F745-A7DD-F45A152F0999}" type="presParOf" srcId="{0642AD0F-010D-5649-86A7-902C790FA427}" destId="{128005D9-A7CA-5047-8A2B-10DAED628813}" srcOrd="13" destOrd="0" presId="urn:microsoft.com/office/officeart/2005/8/layout/list1"/>
    <dgm:cxn modelId="{F2BF90A6-57B2-074C-8B46-8C728DBE84C3}" type="presParOf" srcId="{0642AD0F-010D-5649-86A7-902C790FA427}" destId="{B80D56D2-AA89-574D-8201-F272FB2FE31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8CC87-D848-4304-BA66-6A8DA122EBC6}">
      <dsp:nvSpPr>
        <dsp:cNvPr id="0" name=""/>
        <dsp:cNvSpPr/>
      </dsp:nvSpPr>
      <dsp:spPr>
        <a:xfrm>
          <a:off x="-4061942" y="-623470"/>
          <a:ext cx="4840371" cy="4840371"/>
        </a:xfrm>
        <a:prstGeom prst="blockArc">
          <a:avLst>
            <a:gd name="adj1" fmla="val 18900000"/>
            <a:gd name="adj2" fmla="val 2700000"/>
            <a:gd name="adj3" fmla="val 446"/>
          </a:avLst>
        </a:pr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057B5-4364-4777-B3D4-1C83CEF9699B}">
      <dsp:nvSpPr>
        <dsp:cNvPr id="0" name=""/>
        <dsp:cNvSpPr/>
      </dsp:nvSpPr>
      <dsp:spPr>
        <a:xfrm>
          <a:off x="341054" y="224517"/>
          <a:ext cx="4049812" cy="449322"/>
        </a:xfrm>
        <a:prstGeom prst="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65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Microsoft YaHei" charset="-122"/>
              <a:ea typeface="Microsoft YaHei" charset="-122"/>
              <a:cs typeface="Microsoft YaHei" charset="-122"/>
            </a:rPr>
            <a:t>操作系统概观</a:t>
          </a:r>
        </a:p>
      </dsp:txBody>
      <dsp:txXfrm>
        <a:off x="341054" y="224517"/>
        <a:ext cx="4049812" cy="449322"/>
      </dsp:txXfrm>
    </dsp:sp>
    <dsp:sp modelId="{F0E68494-5153-431D-8907-FC81D396741C}">
      <dsp:nvSpPr>
        <dsp:cNvPr id="0" name=""/>
        <dsp:cNvSpPr/>
      </dsp:nvSpPr>
      <dsp:spPr>
        <a:xfrm>
          <a:off x="60228" y="168352"/>
          <a:ext cx="561653" cy="5616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F4FF7-DC79-45F0-AB09-4D37F594AB58}">
      <dsp:nvSpPr>
        <dsp:cNvPr id="0" name=""/>
        <dsp:cNvSpPr/>
      </dsp:nvSpPr>
      <dsp:spPr>
        <a:xfrm>
          <a:off x="663026" y="898285"/>
          <a:ext cx="3727841" cy="449322"/>
        </a:xfrm>
        <a:prstGeom prst="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65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Microsoft YaHei" charset="-122"/>
              <a:ea typeface="Microsoft YaHei" charset="-122"/>
              <a:cs typeface="Microsoft YaHei" charset="-122"/>
            </a:rPr>
            <a:t>操作系统形成与发展</a:t>
          </a:r>
        </a:p>
      </dsp:txBody>
      <dsp:txXfrm>
        <a:off x="663026" y="898285"/>
        <a:ext cx="3727841" cy="449322"/>
      </dsp:txXfrm>
    </dsp:sp>
    <dsp:sp modelId="{2C8E7B80-8219-452F-BDEB-C5FBEE5C5DA6}">
      <dsp:nvSpPr>
        <dsp:cNvPr id="0" name=""/>
        <dsp:cNvSpPr/>
      </dsp:nvSpPr>
      <dsp:spPr>
        <a:xfrm>
          <a:off x="382199" y="842120"/>
          <a:ext cx="561653" cy="5616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120354"/>
              <a:satOff val="2542"/>
              <a:lumOff val="6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42973-380A-44A2-8584-3DCEFBB88AE9}">
      <dsp:nvSpPr>
        <dsp:cNvPr id="0" name=""/>
        <dsp:cNvSpPr/>
      </dsp:nvSpPr>
      <dsp:spPr>
        <a:xfrm>
          <a:off x="761845" y="1572054"/>
          <a:ext cx="3629021" cy="449322"/>
        </a:xfrm>
        <a:prstGeom prst="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65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Microsoft YaHei" charset="-122"/>
              <a:ea typeface="Microsoft YaHei" charset="-122"/>
              <a:cs typeface="Microsoft YaHei" charset="-122"/>
            </a:rPr>
            <a:t>操作系统基本服务和用户接口</a:t>
          </a:r>
        </a:p>
      </dsp:txBody>
      <dsp:txXfrm>
        <a:off x="761845" y="1572054"/>
        <a:ext cx="3629021" cy="449322"/>
      </dsp:txXfrm>
    </dsp:sp>
    <dsp:sp modelId="{1836CF99-E31E-42FA-BED8-59CD1782CD98}">
      <dsp:nvSpPr>
        <dsp:cNvPr id="0" name=""/>
        <dsp:cNvSpPr/>
      </dsp:nvSpPr>
      <dsp:spPr>
        <a:xfrm>
          <a:off x="481018" y="1515888"/>
          <a:ext cx="561653" cy="5616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F9EBF-F79B-413C-8CC3-9C502B83E69A}">
      <dsp:nvSpPr>
        <dsp:cNvPr id="0" name=""/>
        <dsp:cNvSpPr/>
      </dsp:nvSpPr>
      <dsp:spPr>
        <a:xfrm>
          <a:off x="663026" y="2245822"/>
          <a:ext cx="3727841" cy="449322"/>
        </a:xfrm>
        <a:prstGeom prst="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65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Microsoft YaHei" charset="-122"/>
              <a:ea typeface="Microsoft YaHei" charset="-122"/>
              <a:cs typeface="Microsoft YaHei" charset="-122"/>
            </a:rPr>
            <a:t>操作系统结构和运行模型</a:t>
          </a:r>
        </a:p>
      </dsp:txBody>
      <dsp:txXfrm>
        <a:off x="663026" y="2245822"/>
        <a:ext cx="3727841" cy="449322"/>
      </dsp:txXfrm>
    </dsp:sp>
    <dsp:sp modelId="{5BA1AE59-FF7C-42AE-8D80-8176D7437212}">
      <dsp:nvSpPr>
        <dsp:cNvPr id="0" name=""/>
        <dsp:cNvSpPr/>
      </dsp:nvSpPr>
      <dsp:spPr>
        <a:xfrm>
          <a:off x="382199" y="2189657"/>
          <a:ext cx="561653" cy="5616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361061"/>
              <a:satOff val="7625"/>
              <a:lumOff val="203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4FCBA-694B-4800-A974-93F08FEDDB22}">
      <dsp:nvSpPr>
        <dsp:cNvPr id="0" name=""/>
        <dsp:cNvSpPr/>
      </dsp:nvSpPr>
      <dsp:spPr>
        <a:xfrm>
          <a:off x="341054" y="2919590"/>
          <a:ext cx="4049812" cy="449322"/>
        </a:xfrm>
        <a:prstGeom prst="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65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>
              <a:latin typeface="Microsoft YaHei" charset="-122"/>
              <a:ea typeface="Microsoft YaHei" charset="-122"/>
              <a:cs typeface="Microsoft YaHei" charset="-122"/>
            </a:rPr>
            <a:t>流行操作系统简介</a:t>
          </a:r>
        </a:p>
      </dsp:txBody>
      <dsp:txXfrm>
        <a:off x="341054" y="2919590"/>
        <a:ext cx="4049812" cy="449322"/>
      </dsp:txXfrm>
    </dsp:sp>
    <dsp:sp modelId="{47660F76-146B-4167-ABAD-80A4631F1790}">
      <dsp:nvSpPr>
        <dsp:cNvPr id="0" name=""/>
        <dsp:cNvSpPr/>
      </dsp:nvSpPr>
      <dsp:spPr>
        <a:xfrm>
          <a:off x="60228" y="2863425"/>
          <a:ext cx="561653" cy="5616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30C22-B10A-4C4D-8556-CC447B469CA5}">
      <dsp:nvSpPr>
        <dsp:cNvPr id="0" name=""/>
        <dsp:cNvSpPr/>
      </dsp:nvSpPr>
      <dsp:spPr>
        <a:xfrm>
          <a:off x="0" y="41742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94DEB-90EE-4D47-B912-FECC408B31CA}">
      <dsp:nvSpPr>
        <dsp:cNvPr id="0" name=""/>
        <dsp:cNvSpPr/>
      </dsp:nvSpPr>
      <dsp:spPr>
        <a:xfrm>
          <a:off x="394335" y="6318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1.1.1</a:t>
          </a:r>
          <a:r>
            <a:rPr lang="zh-CN" altLang="en-US" sz="2400" kern="1200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 操作系统与计算机系统</a:t>
          </a:r>
        </a:p>
      </dsp:txBody>
      <dsp:txXfrm>
        <a:off x="428920" y="97774"/>
        <a:ext cx="5451520" cy="639310"/>
      </dsp:txXfrm>
    </dsp:sp>
    <dsp:sp modelId="{B62BBB63-75F6-5245-98AB-E7580D67D0DD}">
      <dsp:nvSpPr>
        <dsp:cNvPr id="0" name=""/>
        <dsp:cNvSpPr/>
      </dsp:nvSpPr>
      <dsp:spPr>
        <a:xfrm>
          <a:off x="0" y="150606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F2DA4-4E73-2A4E-981B-78B315D2340C}">
      <dsp:nvSpPr>
        <dsp:cNvPr id="0" name=""/>
        <dsp:cNvSpPr/>
      </dsp:nvSpPr>
      <dsp:spPr>
        <a:xfrm>
          <a:off x="394335" y="115182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1.1.2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操作系统的资源管理技术</a:t>
          </a:r>
        </a:p>
      </dsp:txBody>
      <dsp:txXfrm>
        <a:off x="428920" y="1186414"/>
        <a:ext cx="5451520" cy="639310"/>
      </dsp:txXfrm>
    </dsp:sp>
    <dsp:sp modelId="{37A7BF17-BDD0-1F49-8F16-012968F9C1B4}">
      <dsp:nvSpPr>
        <dsp:cNvPr id="0" name=""/>
        <dsp:cNvSpPr/>
      </dsp:nvSpPr>
      <dsp:spPr>
        <a:xfrm>
          <a:off x="0" y="259470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FC832-011E-8C4A-8124-89B66DFBFBD8}">
      <dsp:nvSpPr>
        <dsp:cNvPr id="0" name=""/>
        <dsp:cNvSpPr/>
      </dsp:nvSpPr>
      <dsp:spPr>
        <a:xfrm>
          <a:off x="394335" y="224046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1.1.3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操作系统定义和作用</a:t>
          </a:r>
        </a:p>
      </dsp:txBody>
      <dsp:txXfrm>
        <a:off x="428920" y="2275054"/>
        <a:ext cx="5451520" cy="639310"/>
      </dsp:txXfrm>
    </dsp:sp>
    <dsp:sp modelId="{B80D56D2-AA89-574D-8201-F272FB2FE310}">
      <dsp:nvSpPr>
        <dsp:cNvPr id="0" name=""/>
        <dsp:cNvSpPr/>
      </dsp:nvSpPr>
      <dsp:spPr>
        <a:xfrm>
          <a:off x="0" y="368334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4E750-0F30-A641-A9E3-2EA37793C83A}">
      <dsp:nvSpPr>
        <dsp:cNvPr id="0" name=""/>
        <dsp:cNvSpPr/>
      </dsp:nvSpPr>
      <dsp:spPr>
        <a:xfrm>
          <a:off x="394335" y="332910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1.1.4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操作系统功能和特性</a:t>
          </a:r>
        </a:p>
      </dsp:txBody>
      <dsp:txXfrm>
        <a:off x="428920" y="3363694"/>
        <a:ext cx="5451520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30C22-B10A-4C4D-8556-CC447B469CA5}">
      <dsp:nvSpPr>
        <dsp:cNvPr id="0" name=""/>
        <dsp:cNvSpPr/>
      </dsp:nvSpPr>
      <dsp:spPr>
        <a:xfrm>
          <a:off x="0" y="41742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94DEB-90EE-4D47-B912-FECC408B31CA}">
      <dsp:nvSpPr>
        <dsp:cNvPr id="0" name=""/>
        <dsp:cNvSpPr/>
      </dsp:nvSpPr>
      <dsp:spPr>
        <a:xfrm>
          <a:off x="394335" y="6318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1.1.1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操作系统与计算机系统</a:t>
          </a:r>
        </a:p>
      </dsp:txBody>
      <dsp:txXfrm>
        <a:off x="428920" y="97774"/>
        <a:ext cx="5451520" cy="639310"/>
      </dsp:txXfrm>
    </dsp:sp>
    <dsp:sp modelId="{B62BBB63-75F6-5245-98AB-E7580D67D0DD}">
      <dsp:nvSpPr>
        <dsp:cNvPr id="0" name=""/>
        <dsp:cNvSpPr/>
      </dsp:nvSpPr>
      <dsp:spPr>
        <a:xfrm>
          <a:off x="0" y="150606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F2DA4-4E73-2A4E-981B-78B315D2340C}">
      <dsp:nvSpPr>
        <dsp:cNvPr id="0" name=""/>
        <dsp:cNvSpPr/>
      </dsp:nvSpPr>
      <dsp:spPr>
        <a:xfrm>
          <a:off x="394335" y="115182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1.1.2</a:t>
          </a:r>
          <a:r>
            <a:rPr lang="zh-CN" altLang="en-US" sz="2400" kern="1200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 操作系统的资源管理技术</a:t>
          </a:r>
        </a:p>
      </dsp:txBody>
      <dsp:txXfrm>
        <a:off x="428920" y="1186414"/>
        <a:ext cx="5451520" cy="639310"/>
      </dsp:txXfrm>
    </dsp:sp>
    <dsp:sp modelId="{37A7BF17-BDD0-1F49-8F16-012968F9C1B4}">
      <dsp:nvSpPr>
        <dsp:cNvPr id="0" name=""/>
        <dsp:cNvSpPr/>
      </dsp:nvSpPr>
      <dsp:spPr>
        <a:xfrm>
          <a:off x="0" y="259470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FC832-011E-8C4A-8124-89B66DFBFBD8}">
      <dsp:nvSpPr>
        <dsp:cNvPr id="0" name=""/>
        <dsp:cNvSpPr/>
      </dsp:nvSpPr>
      <dsp:spPr>
        <a:xfrm>
          <a:off x="394335" y="224046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1.1.3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操作系统定义和作用</a:t>
          </a:r>
        </a:p>
      </dsp:txBody>
      <dsp:txXfrm>
        <a:off x="428920" y="2275054"/>
        <a:ext cx="5451520" cy="639310"/>
      </dsp:txXfrm>
    </dsp:sp>
    <dsp:sp modelId="{B80D56D2-AA89-574D-8201-F272FB2FE310}">
      <dsp:nvSpPr>
        <dsp:cNvPr id="0" name=""/>
        <dsp:cNvSpPr/>
      </dsp:nvSpPr>
      <dsp:spPr>
        <a:xfrm>
          <a:off x="0" y="368334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4E750-0F30-A641-A9E3-2EA37793C83A}">
      <dsp:nvSpPr>
        <dsp:cNvPr id="0" name=""/>
        <dsp:cNvSpPr/>
      </dsp:nvSpPr>
      <dsp:spPr>
        <a:xfrm>
          <a:off x="394335" y="332910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1.1.4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操作系统功能和特性</a:t>
          </a:r>
        </a:p>
      </dsp:txBody>
      <dsp:txXfrm>
        <a:off x="428920" y="3363694"/>
        <a:ext cx="5451520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30C22-B10A-4C4D-8556-CC447B469CA5}">
      <dsp:nvSpPr>
        <dsp:cNvPr id="0" name=""/>
        <dsp:cNvSpPr/>
      </dsp:nvSpPr>
      <dsp:spPr>
        <a:xfrm>
          <a:off x="0" y="41742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94DEB-90EE-4D47-B912-FECC408B31CA}">
      <dsp:nvSpPr>
        <dsp:cNvPr id="0" name=""/>
        <dsp:cNvSpPr/>
      </dsp:nvSpPr>
      <dsp:spPr>
        <a:xfrm>
          <a:off x="394335" y="6318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1.1.1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操作系统与计算机系统</a:t>
          </a:r>
        </a:p>
      </dsp:txBody>
      <dsp:txXfrm>
        <a:off x="428920" y="97774"/>
        <a:ext cx="5451520" cy="639310"/>
      </dsp:txXfrm>
    </dsp:sp>
    <dsp:sp modelId="{B62BBB63-75F6-5245-98AB-E7580D67D0DD}">
      <dsp:nvSpPr>
        <dsp:cNvPr id="0" name=""/>
        <dsp:cNvSpPr/>
      </dsp:nvSpPr>
      <dsp:spPr>
        <a:xfrm>
          <a:off x="0" y="150606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F2DA4-4E73-2A4E-981B-78B315D2340C}">
      <dsp:nvSpPr>
        <dsp:cNvPr id="0" name=""/>
        <dsp:cNvSpPr/>
      </dsp:nvSpPr>
      <dsp:spPr>
        <a:xfrm>
          <a:off x="394335" y="115182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1.1.2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操作系统的资源管理技术</a:t>
          </a:r>
        </a:p>
      </dsp:txBody>
      <dsp:txXfrm>
        <a:off x="428920" y="1186414"/>
        <a:ext cx="5451520" cy="639310"/>
      </dsp:txXfrm>
    </dsp:sp>
    <dsp:sp modelId="{37A7BF17-BDD0-1F49-8F16-012968F9C1B4}">
      <dsp:nvSpPr>
        <dsp:cNvPr id="0" name=""/>
        <dsp:cNvSpPr/>
      </dsp:nvSpPr>
      <dsp:spPr>
        <a:xfrm>
          <a:off x="0" y="259470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FC832-011E-8C4A-8124-89B66DFBFBD8}">
      <dsp:nvSpPr>
        <dsp:cNvPr id="0" name=""/>
        <dsp:cNvSpPr/>
      </dsp:nvSpPr>
      <dsp:spPr>
        <a:xfrm>
          <a:off x="394335" y="224046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1.1.3</a:t>
          </a:r>
          <a:r>
            <a:rPr lang="zh-CN" altLang="en-US" sz="2400" kern="1200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 操作系统定义和作用</a:t>
          </a:r>
        </a:p>
      </dsp:txBody>
      <dsp:txXfrm>
        <a:off x="428920" y="2275054"/>
        <a:ext cx="5451520" cy="639310"/>
      </dsp:txXfrm>
    </dsp:sp>
    <dsp:sp modelId="{B80D56D2-AA89-574D-8201-F272FB2FE310}">
      <dsp:nvSpPr>
        <dsp:cNvPr id="0" name=""/>
        <dsp:cNvSpPr/>
      </dsp:nvSpPr>
      <dsp:spPr>
        <a:xfrm>
          <a:off x="0" y="368334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4E750-0F30-A641-A9E3-2EA37793C83A}">
      <dsp:nvSpPr>
        <dsp:cNvPr id="0" name=""/>
        <dsp:cNvSpPr/>
      </dsp:nvSpPr>
      <dsp:spPr>
        <a:xfrm>
          <a:off x="394335" y="332910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1.1.4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操作系统功能和特性</a:t>
          </a:r>
        </a:p>
      </dsp:txBody>
      <dsp:txXfrm>
        <a:off x="428920" y="3363694"/>
        <a:ext cx="5451520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30C22-B10A-4C4D-8556-CC447B469CA5}">
      <dsp:nvSpPr>
        <dsp:cNvPr id="0" name=""/>
        <dsp:cNvSpPr/>
      </dsp:nvSpPr>
      <dsp:spPr>
        <a:xfrm>
          <a:off x="0" y="41742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94DEB-90EE-4D47-B912-FECC408B31CA}">
      <dsp:nvSpPr>
        <dsp:cNvPr id="0" name=""/>
        <dsp:cNvSpPr/>
      </dsp:nvSpPr>
      <dsp:spPr>
        <a:xfrm>
          <a:off x="394335" y="6318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1.1.1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操作系统与计算机系统</a:t>
          </a:r>
        </a:p>
      </dsp:txBody>
      <dsp:txXfrm>
        <a:off x="428920" y="97774"/>
        <a:ext cx="5451520" cy="639310"/>
      </dsp:txXfrm>
    </dsp:sp>
    <dsp:sp modelId="{B62BBB63-75F6-5245-98AB-E7580D67D0DD}">
      <dsp:nvSpPr>
        <dsp:cNvPr id="0" name=""/>
        <dsp:cNvSpPr/>
      </dsp:nvSpPr>
      <dsp:spPr>
        <a:xfrm>
          <a:off x="0" y="150606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F2DA4-4E73-2A4E-981B-78B315D2340C}">
      <dsp:nvSpPr>
        <dsp:cNvPr id="0" name=""/>
        <dsp:cNvSpPr/>
      </dsp:nvSpPr>
      <dsp:spPr>
        <a:xfrm>
          <a:off x="394335" y="115182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1.1.2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操作系统的资源管理技术</a:t>
          </a:r>
        </a:p>
      </dsp:txBody>
      <dsp:txXfrm>
        <a:off x="428920" y="1186414"/>
        <a:ext cx="5451520" cy="639310"/>
      </dsp:txXfrm>
    </dsp:sp>
    <dsp:sp modelId="{37A7BF17-BDD0-1F49-8F16-012968F9C1B4}">
      <dsp:nvSpPr>
        <dsp:cNvPr id="0" name=""/>
        <dsp:cNvSpPr/>
      </dsp:nvSpPr>
      <dsp:spPr>
        <a:xfrm>
          <a:off x="0" y="259470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FC832-011E-8C4A-8124-89B66DFBFBD8}">
      <dsp:nvSpPr>
        <dsp:cNvPr id="0" name=""/>
        <dsp:cNvSpPr/>
      </dsp:nvSpPr>
      <dsp:spPr>
        <a:xfrm>
          <a:off x="394335" y="224046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latin typeface="Microsoft YaHei" charset="-122"/>
              <a:ea typeface="Microsoft YaHei" charset="-122"/>
              <a:cs typeface="Microsoft YaHei" charset="-122"/>
            </a:rPr>
            <a:t>1.1.3</a:t>
          </a:r>
          <a:r>
            <a:rPr lang="zh-CN" altLang="en-US" sz="2400" kern="1200">
              <a:latin typeface="Microsoft YaHei" charset="-122"/>
              <a:ea typeface="Microsoft YaHei" charset="-122"/>
              <a:cs typeface="Microsoft YaHei" charset="-122"/>
            </a:rPr>
            <a:t> 操作系统定义和作用</a:t>
          </a:r>
        </a:p>
      </dsp:txBody>
      <dsp:txXfrm>
        <a:off x="428920" y="2275054"/>
        <a:ext cx="5451520" cy="639310"/>
      </dsp:txXfrm>
    </dsp:sp>
    <dsp:sp modelId="{B80D56D2-AA89-574D-8201-F272FB2FE310}">
      <dsp:nvSpPr>
        <dsp:cNvPr id="0" name=""/>
        <dsp:cNvSpPr/>
      </dsp:nvSpPr>
      <dsp:spPr>
        <a:xfrm>
          <a:off x="0" y="3683349"/>
          <a:ext cx="78867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4E750-0F30-A641-A9E3-2EA37793C83A}">
      <dsp:nvSpPr>
        <dsp:cNvPr id="0" name=""/>
        <dsp:cNvSpPr/>
      </dsp:nvSpPr>
      <dsp:spPr>
        <a:xfrm>
          <a:off x="394335" y="3329109"/>
          <a:ext cx="5520690" cy="708480"/>
        </a:xfrm>
        <a:prstGeom prst="roundRect">
          <a:avLst/>
        </a:prstGeom>
        <a:solidFill>
          <a:srgbClr val="E94C2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1.1.4</a:t>
          </a:r>
          <a:r>
            <a:rPr lang="zh-CN" altLang="en-US" sz="2400" kern="1200">
              <a:solidFill>
                <a:srgbClr val="FFFF00"/>
              </a:solidFill>
              <a:latin typeface="Microsoft YaHei" charset="-122"/>
              <a:ea typeface="Microsoft YaHei" charset="-122"/>
              <a:cs typeface="Microsoft YaHei" charset="-122"/>
            </a:rPr>
            <a:t> 操作系统功能和特性</a:t>
          </a:r>
        </a:p>
      </dsp:txBody>
      <dsp:txXfrm>
        <a:off x="428920" y="3363694"/>
        <a:ext cx="5451520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0F2F4-946F-264C-96C1-CF6084AB57F8}" type="datetimeFigureOut">
              <a:t>2019-8-28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971F5-7F9E-5346-8851-8DB1941EAB3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088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71F5-7F9E-5346-8851-8DB1941EAB3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863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计算机软件是分层构造的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71F5-7F9E-5346-8851-8DB1941EAB3F}" type="slidenum">
              <a:rPr lang="en-US" altLang="zh-CN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508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计算机软件是分层构造的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71F5-7F9E-5346-8851-8DB1941EAB3F}" type="slidenum">
              <a:rPr lang="en-US" altLang="zh-CN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688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计算机软件是分层构造的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71F5-7F9E-5346-8851-8DB1941EAB3F}" type="slidenum">
              <a:rPr lang="en-US" altLang="zh-CN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6835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971F5-7F9E-5346-8851-8DB1941EAB3F}" type="slidenum">
              <a:rPr lang="uk-UA"/>
              <a:t>46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1751035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971F5-7F9E-5346-8851-8DB1941EAB3F}" type="slidenum">
              <a:rPr lang="uk-UA"/>
              <a:t>47</a:t>
            </a:fld>
            <a:endParaRPr kumimoji="1" lang="uk-UA" altLang="zh-CN"/>
          </a:p>
        </p:txBody>
      </p:sp>
    </p:spTree>
    <p:extLst>
      <p:ext uri="{BB962C8B-B14F-4D97-AF65-F5344CB8AC3E}">
        <p14:creationId xmlns:p14="http://schemas.microsoft.com/office/powerpoint/2010/main" val="82861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计算机的硬件部分 需要通过 操作系统来进行连接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冯诺伊曼架构的提出，在计算机硬件层面上解决了问题处理逻辑与数据的分离；</a:t>
            </a:r>
            <a:endParaRPr kumimoji="1" lang="en-US" altLang="zh-CN" dirty="0"/>
          </a:p>
          <a:p>
            <a:r>
              <a:rPr kumimoji="1" lang="zh-CN" altLang="en-US" dirty="0"/>
              <a:t>数据库系统的提出，在计算机软件层面上解决了问题处理逻辑与数据的分离。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 Neumann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移居美国的动机，很有特别的地方。他用了一种自己认为合理的方法，发现在德国将来的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年中，教授的职位的期望值是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，而候补的人数期望为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，这是一个不理想的就业前景，所以到美国去势在必行。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Shannon</a:t>
            </a:r>
            <a:r>
              <a:rPr lang="zh-CN" altLang="en-US" dirty="0"/>
              <a:t>发明信息论的时候，引入了对事件不确定性的度量。为了给这个概念取一个合适的名字，想着冯</a:t>
            </a:r>
            <a:r>
              <a:rPr lang="en-US" altLang="zh-CN" dirty="0"/>
              <a:t>·</a:t>
            </a:r>
            <a:r>
              <a:rPr lang="zh-CN" altLang="en-US" dirty="0"/>
              <a:t>诺伊曼是个数学家，就去征求他的意见。冯</a:t>
            </a:r>
            <a:r>
              <a:rPr lang="en-US" altLang="zh-CN" dirty="0"/>
              <a:t>·</a:t>
            </a:r>
            <a:r>
              <a:rPr lang="zh-CN" altLang="en-US" dirty="0"/>
              <a:t>诺依曼建议把它叫做熵（</a:t>
            </a:r>
            <a:r>
              <a:rPr lang="en-US" altLang="zh-CN" dirty="0"/>
              <a:t>Entropy</a:t>
            </a:r>
            <a:r>
              <a:rPr lang="zh-CN" altLang="en-US" dirty="0"/>
              <a:t>），因为这个词已经在热力学中得到了应用，而且更重要的是，没人知道熵到底是什么意思，因此在与别人辩论的时候便会永远处于不败之地。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作者：</a:t>
            </a:r>
            <a:r>
              <a:rPr lang="en-US" altLang="zh-CN" dirty="0" err="1"/>
              <a:t>bigeast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链接：</a:t>
            </a:r>
            <a:r>
              <a:rPr lang="en-US" altLang="zh-CN" dirty="0"/>
              <a:t>https://</a:t>
            </a:r>
            <a:r>
              <a:rPr lang="en-US" altLang="zh-CN" dirty="0" err="1"/>
              <a:t>www.zhihu.com</a:t>
            </a:r>
            <a:r>
              <a:rPr lang="en-US" altLang="zh-CN" dirty="0"/>
              <a:t>/question/20318772/answer/14741083</a:t>
            </a:r>
            <a:br>
              <a:rPr lang="en-US" altLang="zh-CN" dirty="0"/>
            </a:br>
            <a:r>
              <a:rPr lang="zh-CN" altLang="en-US" dirty="0"/>
              <a:t>来源：知乎</a:t>
            </a:r>
            <a:br>
              <a:rPr lang="zh-CN" altLang="en-US" dirty="0"/>
            </a:br>
            <a:r>
              <a:rPr lang="zh-CN" altLang="en-US" dirty="0"/>
              <a:t>著作权归作者所有。商业转载请联系作者获得授权，非商业转载请注明出处。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71F5-7F9E-5346-8851-8DB1941EAB3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60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由该事例入手，说明：</a:t>
            </a:r>
            <a:endParaRPr kumimoji="1" lang="en-US" altLang="zh-CN" dirty="0"/>
          </a:p>
          <a:p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任何一个计算机应用，都需要获取计算机底层的资源；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应用从上到下，通过分层结构的方式来解决软件应用的问题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71F5-7F9E-5346-8851-8DB1941EAB3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8344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可以提问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71F5-7F9E-5346-8851-8DB1941EAB3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08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计算机软件是分层构造的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71F5-7F9E-5346-8851-8DB1941EAB3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586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日历是一类软件，</a:t>
            </a:r>
            <a:endParaRPr kumimoji="1" lang="en-US" altLang="zh-CN" dirty="0"/>
          </a:p>
          <a:p>
            <a:r>
              <a:rPr kumimoji="1" lang="zh-CN" altLang="en-US" dirty="0"/>
              <a:t>与此同时，我们还有不同种类的软件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71F5-7F9E-5346-8851-8DB1941EAB3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903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由该事例入手，说明：</a:t>
            </a:r>
            <a:endParaRPr kumimoji="1" lang="en-US" altLang="zh-CN" dirty="0"/>
          </a:p>
          <a:p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任何一个计算机应用，都需要获取计算机底层的资源；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应用从上到下，通过分层结构的方式来解决软件应用的问题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71F5-7F9E-5346-8851-8DB1941EAB3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881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不同</a:t>
            </a:r>
            <a:r>
              <a:rPr kumimoji="1" lang="en-US" altLang="zh-CN"/>
              <a:t>CPU</a:t>
            </a:r>
            <a:r>
              <a:rPr kumimoji="1" lang="zh-CN" altLang="en-US"/>
              <a:t>的机器指令集不同，因此特定</a:t>
            </a:r>
            <a:r>
              <a:rPr kumimoji="1" lang="en-US" altLang="zh-CN"/>
              <a:t>OS</a:t>
            </a:r>
            <a:r>
              <a:rPr kumimoji="1" lang="zh-CN" altLang="en-US"/>
              <a:t>只能安装在符合该系列的</a:t>
            </a:r>
            <a:r>
              <a:rPr kumimoji="1" lang="en-US" altLang="zh-CN"/>
              <a:t>CPU</a:t>
            </a:r>
            <a:r>
              <a:rPr kumimoji="1" lang="zh-CN" altLang="en-US"/>
              <a:t>上。</a:t>
            </a:r>
            <a:r>
              <a:rPr kumimoji="1" lang="en-US" altLang="zh-CN"/>
              <a:t>Windows</a:t>
            </a:r>
            <a:r>
              <a:rPr kumimoji="1" lang="zh-CN" altLang="en-US"/>
              <a:t>只能安装在</a:t>
            </a:r>
            <a:r>
              <a:rPr kumimoji="1" lang="en-US" altLang="zh-CN"/>
              <a:t>86x</a:t>
            </a:r>
            <a:r>
              <a:rPr kumimoji="1" lang="zh-CN" altLang="en-US"/>
              <a:t>芯片上</a:t>
            </a:r>
            <a:r>
              <a:rPr kumimoji="1" lang="en-US" altLang="zh-CN"/>
              <a:t>.</a:t>
            </a:r>
          </a:p>
          <a:p>
            <a:endParaRPr kumimoji="1" lang="en-US" altLang="zh-CN"/>
          </a:p>
          <a:p>
            <a:r>
              <a:rPr kumimoji="1" lang="en-US" altLang="zh-CN"/>
              <a:t>OS</a:t>
            </a:r>
            <a:r>
              <a:rPr kumimoji="1" lang="zh-CN" altLang="en-US"/>
              <a:t> 的虚拟机接管硬件资源，对外提供（该操作系统内的）一致接口，包括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文件操作、输入输出、内存申请释放、任务调度等等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但是不同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间的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各不相同，因此尽管机器指令相同，但不同操作下的可执行程序格式也不同。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就是用于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层上的虚拟，将程序字节码转换成相应平台下可识别该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和相关指令进行执行。 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/>
              <a:t>VM</a:t>
            </a:r>
            <a:r>
              <a:rPr kumimoji="1" lang="zh-CN" altLang="en-US" baseline="0"/>
              <a:t>，如</a:t>
            </a:r>
            <a:r>
              <a:rPr kumimoji="1" lang="en-US" altLang="zh-CN" baseline="0"/>
              <a:t>Virtual</a:t>
            </a:r>
            <a:r>
              <a:rPr kumimoji="1" lang="zh-CN" altLang="en-US" baseline="0"/>
              <a:t> </a:t>
            </a:r>
            <a:r>
              <a:rPr kumimoji="1" lang="en-US" altLang="zh-CN" baseline="0"/>
              <a:t>Machine,</a:t>
            </a:r>
            <a:r>
              <a:rPr kumimoji="1" lang="zh-CN" altLang="en-US" baseline="0"/>
              <a:t> 则是在软件层面上实现对硬件的虚拟化，而非直接接管硬件资源。</a:t>
            </a:r>
            <a:endParaRPr kumimoji="1" lang="en-US" altLang="zh-CN" baseline="0"/>
          </a:p>
          <a:p>
            <a:r>
              <a:rPr kumimoji="1" lang="zh-CN" altLang="en-US" baseline="0"/>
              <a:t>容器，则是将</a:t>
            </a:r>
            <a:r>
              <a:rPr kumimoji="1" lang="en-US" altLang="zh-CN" baseline="0"/>
              <a:t>VM</a:t>
            </a:r>
            <a:r>
              <a:rPr kumimoji="1" lang="zh-CN" altLang="en-US" baseline="0"/>
              <a:t>再进行拆分，实现细粒度的资源虚拟化，但也是在软件层面上，而非硬件层面。</a:t>
            </a:r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971F5-7F9E-5346-8851-8DB1941EAB3F}" type="slidenum"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689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计算机软件是分层构造的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971F5-7F9E-5346-8851-8DB1941EAB3F}" type="slidenum">
              <a:rPr lang="en-US" altLang="zh-CN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21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1876476"/>
          </a:xfrm>
          <a:solidFill>
            <a:srgbClr val="C3370B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anchor="ctr" anchorCtr="0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43000" y="3021833"/>
            <a:ext cx="6858000" cy="1655762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25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2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5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7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8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4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6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52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9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4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E8DD3-5293-F245-8649-938FE873156C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F6D90-F126-1846-AB86-FA7CAA4754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033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imHei" charset="0"/>
          <a:ea typeface="SimHei" charset="0"/>
          <a:cs typeface="SimHe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Hei" charset="0"/>
          <a:ea typeface="SimHei" charset="0"/>
          <a:cs typeface="SimHe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Hei" charset="0"/>
          <a:ea typeface="SimHei" charset="0"/>
          <a:cs typeface="SimHe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Hei" charset="0"/>
          <a:ea typeface="SimHei" charset="0"/>
          <a:cs typeface="SimHe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imHei" charset="0"/>
          <a:ea typeface="SimHei" charset="0"/>
          <a:cs typeface="SimHe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imHei" charset="0"/>
          <a:ea typeface="SimHei" charset="0"/>
          <a:cs typeface="SimHe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8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ktzx.hhu.edu.cn/portal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8.png"/><Relationship Id="rId10" Type="http://schemas.openxmlformats.org/officeDocument/2006/relationships/image" Target="../media/image32.svg"/><Relationship Id="rId4" Type="http://schemas.openxmlformats.org/officeDocument/2006/relationships/image" Target="../media/image13.sv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jisuanji-caozuo-xitong/home/welcome" TargetMode="External"/><Relationship Id="rId7" Type="http://schemas.openxmlformats.org/officeDocument/2006/relationships/hyperlink" Target="https://book.douban.com/subject/2284230/" TargetMode="External"/><Relationship Id="rId2" Type="http://schemas.openxmlformats.org/officeDocument/2006/relationships/hyperlink" Target="https://book.douban.com/subject/2635089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.douban.com/subject/2109679/" TargetMode="External"/><Relationship Id="rId5" Type="http://schemas.openxmlformats.org/officeDocument/2006/relationships/hyperlink" Target="https://book.douban.com/subject/4253716/" TargetMode="External"/><Relationship Id="rId4" Type="http://schemas.openxmlformats.org/officeDocument/2006/relationships/hyperlink" Target="https://book.douban.com/subject/3026974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8.png"/><Relationship Id="rId10" Type="http://schemas.openxmlformats.org/officeDocument/2006/relationships/image" Target="../media/image32.svg"/><Relationship Id="rId4" Type="http://schemas.openxmlformats.org/officeDocument/2006/relationships/image" Target="../media/image13.svg"/><Relationship Id="rId9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8.png"/><Relationship Id="rId10" Type="http://schemas.openxmlformats.org/officeDocument/2006/relationships/image" Target="../media/image32.svg"/><Relationship Id="rId4" Type="http://schemas.openxmlformats.org/officeDocument/2006/relationships/image" Target="../media/image13.svg"/><Relationship Id="rId9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8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baike.baidu.com/pic/%E5%9B%BD%E4%BA%A7%E6%93%8D%E4%BD%9C%E7%B3%BB%E7%BB%9F/3633307/17596677/d043ad4bd11373f0ba2eeb66a10f4bfbfbed0431?fr=lemma&amp;ct=cover" TargetMode="External"/><Relationship Id="rId7" Type="http://schemas.openxmlformats.org/officeDocument/2006/relationships/hyperlink" Target="https://baike.baidu.com/item/%E6%80%9D%E6%99%AE%E6%93%8D%E4%BD%9C%E7%B3%BB%E7%BB%9F" TargetMode="External"/><Relationship Id="rId2" Type="http://schemas.openxmlformats.org/officeDocument/2006/relationships/hyperlink" Target="https://baike.baidu.com/item/Deepi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aike.baidu.com/item/%E5%87%9D%E6%80%9D%E7%A3%90%E7%9F%B3%E5%AE%89%E5%85%A8%E6%93%8D%E4%BD%9C%E7%B3%BB%E7%BB%9F" TargetMode="External"/><Relationship Id="rId5" Type="http://schemas.openxmlformats.org/officeDocument/2006/relationships/hyperlink" Target="https://baike.baidu.com/item/%E9%9B%A8%E6%9E%97%E6%9C%A8%E9%A3%8E" TargetMode="External"/><Relationship Id="rId4" Type="http://schemas.openxmlformats.org/officeDocument/2006/relationships/hyperlink" Target="https://baike.baidu.com/item/%E4%B8%AD%E6%A0%87%E9%BA%92%E9%BA%9F" TargetMode="Externa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zh-CN" altLang="en-US" dirty="0"/>
              <a:t>操 作 系 统</a:t>
            </a:r>
            <a:r>
              <a:rPr lang="zh-CN" altLang="en-US" sz="3200" dirty="0"/>
              <a:t>（</a:t>
            </a:r>
            <a:r>
              <a:rPr lang="is-IS" altLang="zh-CN" sz="3200" dirty="0"/>
              <a:t>0601009</a:t>
            </a:r>
            <a:r>
              <a:rPr lang="zh-CN" altLang="en-US" sz="3200" dirty="0" smtClean="0"/>
              <a:t>）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dirty="0" smtClean="0"/>
              <a:t>河海大学“课程思政”</a:t>
            </a:r>
            <a:r>
              <a:rPr lang="zh-CN" altLang="en-US" b="1" dirty="0"/>
              <a:t>示范课程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98818"/>
              </p:ext>
            </p:extLst>
          </p:nvPr>
        </p:nvGraphicFramePr>
        <p:xfrm>
          <a:off x="2392086" y="3864692"/>
          <a:ext cx="4618313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i-FI" altLang="zh-CN" b="1" dirty="0" err="1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授课教师</a:t>
                      </a:r>
                      <a:r>
                        <a:rPr lang="fi-FI" altLang="zh-CN" b="1" dirty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：</a:t>
                      </a:r>
                      <a:endParaRPr lang="zh-CN" altLang="en-US" b="1" dirty="0"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张鹏程、</a:t>
                      </a:r>
                      <a:r>
                        <a:rPr lang="fi-FI" altLang="zh-CN" b="1" dirty="0" smtClean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陆佳民</a:t>
                      </a:r>
                      <a:endParaRPr lang="fi-FI" altLang="zh-CN" b="1" dirty="0"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dirty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Email</a:t>
                      </a:r>
                      <a:r>
                        <a:rPr lang="zh-CN" altLang="en-US" b="1" dirty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： </a:t>
                      </a: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pchzhang</a:t>
                      </a:r>
                      <a:r>
                        <a:rPr lang="fi-FI" altLang="zh-CN" b="1" dirty="0" smtClean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@hhu.edu.cn</a:t>
                      </a:r>
                      <a:endParaRPr lang="fi-FI" altLang="zh-CN" b="1" dirty="0"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i-FI" altLang="zh-CN" b="1" dirty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QQ</a:t>
                      </a:r>
                      <a:r>
                        <a:rPr lang="zh-CN" altLang="en-US" b="1" dirty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：</a:t>
                      </a:r>
                      <a:r>
                        <a:rPr lang="fi-FI" altLang="zh-CN" b="1" dirty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 </a:t>
                      </a:r>
                      <a:endParaRPr lang="zh-CN" altLang="en-US" b="1" dirty="0"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185319755</a:t>
                      </a:r>
                      <a:r>
                        <a:rPr lang="zh-CN" altLang="en-US" b="1" dirty="0" smtClean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、</a:t>
                      </a:r>
                      <a:r>
                        <a:rPr lang="fi-FI" altLang="zh-CN" b="1" dirty="0" smtClean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1284762490</a:t>
                      </a:r>
                      <a:endParaRPr lang="fi-FI" altLang="zh-CN" b="1" dirty="0"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CN" altLang="en-US" b="1" dirty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办公室：</a:t>
                      </a: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altLang="zh-CN" b="1" dirty="0" smtClean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勤学楼</a:t>
                      </a:r>
                      <a:r>
                        <a:rPr lang="en-US" altLang="zh-CN" b="1" dirty="0" smtClean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4515</a:t>
                      </a:r>
                      <a:r>
                        <a:rPr lang="zh-CN" altLang="en-US" b="1" dirty="0" smtClean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、</a:t>
                      </a:r>
                      <a:r>
                        <a:rPr lang="fi-FI" altLang="zh-CN" b="1" dirty="0" smtClean="0"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4121</a:t>
                      </a:r>
                      <a:endParaRPr lang="fi-FI" altLang="zh-CN" b="1" dirty="0"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95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操作系统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希望同学们认真</a:t>
            </a:r>
            <a:r>
              <a:rPr lang="zh-CN" altLang="en-US" sz="2800" dirty="0" smtClean="0"/>
              <a:t>学习计算机科学</a:t>
            </a:r>
            <a:r>
              <a:rPr lang="zh-CN" altLang="en-US" sz="2800" dirty="0"/>
              <a:t>与技术专业课；</a:t>
            </a:r>
            <a:endParaRPr lang="en-US" altLang="zh-CN" sz="2800" dirty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精通把握操作系统的基础知识；</a:t>
            </a:r>
            <a:endParaRPr lang="en-US" altLang="zh-CN" sz="2800" dirty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早日投身和研发国产操作系统并为</a:t>
            </a:r>
            <a:r>
              <a:rPr lang="zh-CN" altLang="en-US" sz="2800" dirty="0"/>
              <a:t>大众所</a:t>
            </a:r>
            <a:r>
              <a:rPr lang="zh-CN" altLang="en-US" sz="2800" dirty="0" smtClean="0"/>
              <a:t>用。</a:t>
            </a:r>
            <a:endParaRPr lang="en-US" altLang="zh-CN" sz="2800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3405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第一章：操作系统概论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82" y="3559733"/>
            <a:ext cx="3289300" cy="2463800"/>
          </a:xfrm>
          <a:prstGeom prst="rect">
            <a:avLst/>
          </a:prstGeom>
        </p:spPr>
      </p:pic>
      <p:graphicFrame>
        <p:nvGraphicFramePr>
          <p:cNvPr id="6" name="图示 2"/>
          <p:cNvGraphicFramePr/>
          <p:nvPr>
            <p:extLst>
              <p:ext uri="{D42A27DB-BD31-4B8C-83A1-F6EECF244321}">
                <p14:modId xmlns:p14="http://schemas.microsoft.com/office/powerpoint/2010/main" val="608807701"/>
              </p:ext>
            </p:extLst>
          </p:nvPr>
        </p:nvGraphicFramePr>
        <p:xfrm>
          <a:off x="4457185" y="3068627"/>
          <a:ext cx="4438622" cy="359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732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</a:t>
            </a:r>
            <a:r>
              <a:rPr kumimoji="1" lang="zh-CN" altLang="en-US"/>
              <a:t> 操作系统概观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1109375"/>
              </p:ext>
            </p:extLst>
          </p:nvPr>
        </p:nvGraphicFramePr>
        <p:xfrm>
          <a:off x="615587" y="207381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4277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操作系统与计算机系统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仔细考察以计算机为核心的信息处理技术系统，我们就必须承认，这样的系统由两大部分组成，服从物理运动规律的机器硬件系统（世界</a:t>
            </a:r>
            <a:r>
              <a:rPr lang="en-US" altLang="zh-CN" dirty="0"/>
              <a:t>1</a:t>
            </a:r>
            <a:r>
              <a:rPr lang="zh-CN" altLang="en-US" dirty="0"/>
              <a:t>）和人类的精神活动产品软件（计算机程序软件，它应当而且只能被看作是世界</a:t>
            </a:r>
            <a:r>
              <a:rPr lang="en-US" altLang="zh-CN" dirty="0"/>
              <a:t>3</a:t>
            </a:r>
            <a:r>
              <a:rPr lang="zh-CN" altLang="en-US" dirty="0"/>
              <a:t>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63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操作系统与计算机系统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62000" y="1994263"/>
            <a:ext cx="7848600" cy="4587875"/>
            <a:chOff x="1494" y="5964"/>
            <a:chExt cx="6840" cy="4992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6714" y="5964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charset="2"/>
                <a:buChar char=""/>
                <a:defRPr sz="2600">
                  <a:solidFill>
                    <a:schemeClr val="tx1"/>
                  </a:solidFill>
                  <a:latin typeface="Perpetua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charset="2"/>
                <a:buChar char=""/>
                <a:defRPr sz="2400">
                  <a:solidFill>
                    <a:schemeClr val="tx1"/>
                  </a:solidFill>
                  <a:latin typeface="Perpetua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charset="2"/>
                <a:buChar char=""/>
                <a:defRPr sz="2000">
                  <a:solidFill>
                    <a:schemeClr val="tx1"/>
                  </a:solidFill>
                  <a:latin typeface="Perpetua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charset="2"/>
                <a:buChar char=""/>
                <a:defRPr sz="2000">
                  <a:solidFill>
                    <a:schemeClr val="tx1"/>
                  </a:solidFill>
                  <a:latin typeface="Perpetua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charset="0"/>
                  <a:ea typeface="宋体" charset="-122"/>
                </a:rPr>
                <a:t>…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1494" y="5964"/>
              <a:ext cx="6840" cy="4992"/>
              <a:chOff x="3114" y="7680"/>
              <a:chExt cx="6840" cy="4992"/>
            </a:xfrm>
          </p:grpSpPr>
          <p:sp>
            <p:nvSpPr>
              <p:cNvPr id="7" name="Text Box 6"/>
              <p:cNvSpPr txBox="1">
                <a:spLocks noChangeArrowheads="1"/>
              </p:cNvSpPr>
              <p:nvPr/>
            </p:nvSpPr>
            <p:spPr bwMode="auto">
              <a:xfrm>
                <a:off x="3198" y="7680"/>
                <a:ext cx="896" cy="4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隶书" charset="0"/>
                  </a:rPr>
                  <a:t>用户1</a:t>
                </a:r>
              </a:p>
            </p:txBody>
          </p:sp>
          <p:sp>
            <p:nvSpPr>
              <p:cNvPr id="8" name="Text Box 7"/>
              <p:cNvSpPr txBox="1">
                <a:spLocks noChangeArrowheads="1"/>
              </p:cNvSpPr>
              <p:nvPr/>
            </p:nvSpPr>
            <p:spPr bwMode="auto">
              <a:xfrm>
                <a:off x="4650" y="7680"/>
                <a:ext cx="875" cy="4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隶书" charset="0"/>
                  </a:rPr>
                  <a:t>用户</a:t>
                </a: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5922" y="7680"/>
                <a:ext cx="862" cy="4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隶书" charset="0"/>
                  </a:rPr>
                  <a:t>用户</a:t>
                </a: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3</a:t>
                </a:r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7380" y="7680"/>
                <a:ext cx="834" cy="4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隶书" charset="0"/>
                  </a:rPr>
                  <a:t>用户</a:t>
                </a: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4</a:t>
                </a:r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9006" y="7680"/>
                <a:ext cx="802" cy="4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隶书" charset="0"/>
                  </a:rPr>
                  <a:t>用户</a:t>
                </a:r>
                <a:r>
                  <a:rPr lang="en-US" altLang="zh-CN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n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3114" y="8772"/>
                <a:ext cx="6840" cy="23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3114" y="8928"/>
                <a:ext cx="126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财务系统</a:t>
                </a:r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4396" y="8928"/>
                <a:ext cx="1238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航空订票</a:t>
                </a:r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5674" y="8928"/>
                <a:ext cx="122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上网浏览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6956" y="8928"/>
                <a:ext cx="1198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电子商务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8789" y="8928"/>
                <a:ext cx="1165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科学计算</a:t>
                </a: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3833" y="10021"/>
                <a:ext cx="5220" cy="17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9" name="Text Box 18"/>
              <p:cNvSpPr txBox="1">
                <a:spLocks noChangeArrowheads="1"/>
              </p:cNvSpPr>
              <p:nvPr/>
            </p:nvSpPr>
            <p:spPr bwMode="auto">
              <a:xfrm>
                <a:off x="5454" y="9396"/>
                <a:ext cx="1620" cy="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（</a:t>
                </a: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应用程序</a:t>
                </a: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）</a:t>
                </a:r>
              </a:p>
            </p:txBody>
          </p:sp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3845" y="10176"/>
                <a:ext cx="1249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hlink"/>
                    </a:solidFill>
                    <a:latin typeface="隶书" charset="0"/>
                  </a:rPr>
                  <a:t>编译程序</a:t>
                </a: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5127" y="10176"/>
                <a:ext cx="1227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hlink"/>
                    </a:solidFill>
                    <a:latin typeface="隶书" charset="0"/>
                  </a:rPr>
                  <a:t>汇编程序</a:t>
                </a:r>
              </a:p>
            </p:txBody>
          </p:sp>
          <p:sp>
            <p:nvSpPr>
              <p:cNvPr id="22" name="Text Box 21"/>
              <p:cNvSpPr txBox="1">
                <a:spLocks noChangeArrowheads="1"/>
              </p:cNvSpPr>
              <p:nvPr/>
            </p:nvSpPr>
            <p:spPr bwMode="auto">
              <a:xfrm>
                <a:off x="6412" y="10176"/>
                <a:ext cx="1202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hlink"/>
                    </a:solidFill>
                    <a:latin typeface="隶书" charset="0"/>
                  </a:rPr>
                  <a:t>编辑程序</a:t>
                </a:r>
              </a:p>
            </p:txBody>
          </p:sp>
          <p:sp>
            <p:nvSpPr>
              <p:cNvPr id="23" name="Text Box 22"/>
              <p:cNvSpPr txBox="1">
                <a:spLocks noChangeArrowheads="1"/>
              </p:cNvSpPr>
              <p:nvPr/>
            </p:nvSpPr>
            <p:spPr bwMode="auto">
              <a:xfrm>
                <a:off x="7974" y="10176"/>
                <a:ext cx="1080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hlink"/>
                    </a:solidFill>
                    <a:latin typeface="隶书" charset="0"/>
                  </a:rPr>
                  <a:t>数据库</a:t>
                </a: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5094" y="11268"/>
                <a:ext cx="2341" cy="96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" name="Text Box 24"/>
              <p:cNvSpPr txBox="1">
                <a:spLocks noChangeArrowheads="1"/>
              </p:cNvSpPr>
              <p:nvPr/>
            </p:nvSpPr>
            <p:spPr bwMode="auto">
              <a:xfrm>
                <a:off x="5335" y="10662"/>
                <a:ext cx="1919" cy="6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（</a:t>
                </a:r>
                <a:r>
                  <a:rPr lang="zh-CN" altLang="en-US" sz="2400">
                    <a:solidFill>
                      <a:schemeClr val="hlink"/>
                    </a:solidFill>
                    <a:latin typeface="隶书" charset="0"/>
                  </a:rPr>
                  <a:t>系统程序</a:t>
                </a: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）</a:t>
                </a:r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5610" y="11340"/>
                <a:ext cx="1403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FF0000"/>
                    </a:solidFill>
                    <a:latin typeface="隶书" charset="0"/>
                  </a:rPr>
                  <a:t>操作系统</a:t>
                </a:r>
              </a:p>
            </p:txBody>
          </p:sp>
          <p:sp>
            <p:nvSpPr>
              <p:cNvPr id="27" name="Text Box 26"/>
              <p:cNvSpPr txBox="1">
                <a:spLocks noChangeArrowheads="1"/>
              </p:cNvSpPr>
              <p:nvPr/>
            </p:nvSpPr>
            <p:spPr bwMode="auto">
              <a:xfrm>
                <a:off x="5501" y="11896"/>
                <a:ext cx="1573" cy="7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0" tIns="0" rIns="0" bIns="0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隶书" charset="0"/>
                  </a:rPr>
                  <a:t>计算机硬件</a:t>
                </a:r>
              </a:p>
            </p:txBody>
          </p:sp>
          <p:sp>
            <p:nvSpPr>
              <p:cNvPr id="28" name="Text Box 27"/>
              <p:cNvSpPr txBox="1">
                <a:spLocks noChangeArrowheads="1"/>
              </p:cNvSpPr>
              <p:nvPr/>
            </p:nvSpPr>
            <p:spPr bwMode="auto">
              <a:xfrm>
                <a:off x="8154" y="8928"/>
                <a:ext cx="637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…</a:t>
                </a:r>
              </a:p>
            </p:txBody>
          </p:sp>
          <p:sp>
            <p:nvSpPr>
              <p:cNvPr id="29" name="Text Box 28"/>
              <p:cNvSpPr txBox="1">
                <a:spLocks noChangeArrowheads="1"/>
              </p:cNvSpPr>
              <p:nvPr/>
            </p:nvSpPr>
            <p:spPr bwMode="auto">
              <a:xfrm>
                <a:off x="7614" y="10176"/>
                <a:ext cx="36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…</a:t>
                </a: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5094" y="8148"/>
                <a:ext cx="0" cy="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3654" y="8148"/>
                <a:ext cx="0" cy="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6354" y="8148"/>
                <a:ext cx="0" cy="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32"/>
              <p:cNvSpPr>
                <a:spLocks noChangeShapeType="1"/>
              </p:cNvSpPr>
              <p:nvPr/>
            </p:nvSpPr>
            <p:spPr bwMode="auto">
              <a:xfrm>
                <a:off x="7794" y="8148"/>
                <a:ext cx="0" cy="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33"/>
              <p:cNvSpPr>
                <a:spLocks noChangeShapeType="1"/>
              </p:cNvSpPr>
              <p:nvPr/>
            </p:nvSpPr>
            <p:spPr bwMode="auto">
              <a:xfrm>
                <a:off x="9414" y="8144"/>
                <a:ext cx="0" cy="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6021F857-2C6A-8A47-8248-F09CB0517E5B}"/>
              </a:ext>
            </a:extLst>
          </p:cNvPr>
          <p:cNvCxnSpPr/>
          <p:nvPr/>
        </p:nvCxnSpPr>
        <p:spPr>
          <a:xfrm>
            <a:off x="175695" y="5721911"/>
            <a:ext cx="8741229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0011F65-102E-0F48-8553-C1A50CD9E0DF}"/>
              </a:ext>
            </a:extLst>
          </p:cNvPr>
          <p:cNvSpPr txBox="1"/>
          <p:nvPr/>
        </p:nvSpPr>
        <p:spPr>
          <a:xfrm>
            <a:off x="0" y="580651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计算机硬件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CF785C1-39AF-434A-9590-B9D2831736B9}"/>
              </a:ext>
            </a:extLst>
          </p:cNvPr>
          <p:cNvSpPr txBox="1"/>
          <p:nvPr/>
        </p:nvSpPr>
        <p:spPr>
          <a:xfrm>
            <a:off x="19514" y="521827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计算机软件</a:t>
            </a:r>
          </a:p>
        </p:txBody>
      </p:sp>
    </p:spTree>
    <p:extLst>
      <p:ext uri="{BB962C8B-B14F-4D97-AF65-F5344CB8AC3E}">
        <p14:creationId xmlns:p14="http://schemas.microsoft.com/office/powerpoint/2010/main" val="288163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EF10F-88AA-0646-821A-EC6DA0CC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a.</a:t>
            </a:r>
            <a:r>
              <a:rPr kumimoji="1" lang="zh-CN" altLang="en-US" dirty="0"/>
              <a:t> 计算机硬件系统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DBCEC3-D423-4045-B5D6-7F62B6E67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1315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计算机硬件系统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中央处理器</a:t>
            </a:r>
            <a:endParaRPr kumimoji="1" lang="en-US" altLang="zh-CN" dirty="0"/>
          </a:p>
          <a:p>
            <a:pPr lvl="2">
              <a:lnSpc>
                <a:spcPct val="125000"/>
              </a:lnSpc>
            </a:pPr>
            <a:r>
              <a:rPr kumimoji="1" lang="zh-CN" altLang="en-US" dirty="0"/>
              <a:t>运算单元</a:t>
            </a:r>
            <a:endParaRPr kumimoji="1" lang="en-US" altLang="zh-CN" dirty="0"/>
          </a:p>
          <a:p>
            <a:pPr lvl="2">
              <a:lnSpc>
                <a:spcPct val="125000"/>
              </a:lnSpc>
            </a:pPr>
            <a:r>
              <a:rPr kumimoji="1" lang="zh-CN" altLang="en-US" dirty="0"/>
              <a:t>控制单元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主存储器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外围设备</a:t>
            </a:r>
            <a:endParaRPr kumimoji="1" lang="en-US" altLang="zh-CN" dirty="0"/>
          </a:p>
          <a:p>
            <a:pPr lvl="2">
              <a:lnSpc>
                <a:spcPct val="125000"/>
              </a:lnSpc>
            </a:pPr>
            <a:r>
              <a:rPr kumimoji="1" lang="zh-CN" altLang="en-US" dirty="0"/>
              <a:t>输入设备</a:t>
            </a:r>
            <a:endParaRPr kumimoji="1" lang="en-US" altLang="zh-CN" dirty="0"/>
          </a:p>
          <a:p>
            <a:pPr lvl="2">
              <a:lnSpc>
                <a:spcPct val="125000"/>
              </a:lnSpc>
            </a:pPr>
            <a:r>
              <a:rPr kumimoji="1" lang="zh-CN" altLang="en-US" dirty="0"/>
              <a:t>输出设备</a:t>
            </a:r>
            <a:endParaRPr kumimoji="1" lang="en-US" altLang="zh-CN" dirty="0"/>
          </a:p>
          <a:p>
            <a:pPr lvl="2">
              <a:lnSpc>
                <a:spcPct val="125000"/>
              </a:lnSpc>
            </a:pPr>
            <a:r>
              <a:rPr kumimoji="1" lang="zh-CN" altLang="en-US" dirty="0"/>
              <a:t>存储设备</a:t>
            </a:r>
            <a:endParaRPr kumimoji="1" lang="en-US" altLang="zh-CN" dirty="0"/>
          </a:p>
          <a:p>
            <a:pPr lvl="2">
              <a:lnSpc>
                <a:spcPct val="125000"/>
              </a:lnSpc>
            </a:pPr>
            <a:r>
              <a:rPr kumimoji="1" lang="zh-CN" altLang="en-US" dirty="0"/>
              <a:t>网络通信设备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总线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endParaRPr kumimoji="1"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E635F8F-AD45-124C-819C-44708626E51A}"/>
              </a:ext>
            </a:extLst>
          </p:cNvPr>
          <p:cNvGrpSpPr/>
          <p:nvPr/>
        </p:nvGrpSpPr>
        <p:grpSpPr>
          <a:xfrm>
            <a:off x="4420228" y="1999700"/>
            <a:ext cx="4110527" cy="4003188"/>
            <a:chOff x="4604999" y="2326303"/>
            <a:chExt cx="4110527" cy="4003188"/>
          </a:xfrm>
        </p:grpSpPr>
        <p:sp>
          <p:nvSpPr>
            <p:cNvPr id="8" name="左右箭头 7">
              <a:extLst>
                <a:ext uri="{FF2B5EF4-FFF2-40B4-BE49-F238E27FC236}">
                  <a16:creationId xmlns:a16="http://schemas.microsoft.com/office/drawing/2014/main" id="{4F4E0630-346A-4849-AEF6-AF892EC7676C}"/>
                </a:ext>
              </a:extLst>
            </p:cNvPr>
            <p:cNvSpPr/>
            <p:nvPr/>
          </p:nvSpPr>
          <p:spPr>
            <a:xfrm>
              <a:off x="4604999" y="4301374"/>
              <a:ext cx="4110527" cy="341831"/>
            </a:xfrm>
            <a:prstGeom prst="leftRightArrow">
              <a:avLst>
                <a:gd name="adj1" fmla="val 70000"/>
                <a:gd name="adj2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系 统 总 线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6647C88-EE5E-8344-A303-25FEC9A1B1F5}"/>
                </a:ext>
              </a:extLst>
            </p:cNvPr>
            <p:cNvGrpSpPr/>
            <p:nvPr/>
          </p:nvGrpSpPr>
          <p:grpSpPr>
            <a:xfrm>
              <a:off x="5375407" y="4688340"/>
              <a:ext cx="2753580" cy="1641151"/>
              <a:chOff x="5178502" y="4905144"/>
              <a:chExt cx="2753580" cy="1641151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4B79195-FF17-5849-AAC7-653FCA8AF549}"/>
                  </a:ext>
                </a:extLst>
              </p:cNvPr>
              <p:cNvGrpSpPr/>
              <p:nvPr/>
            </p:nvGrpSpPr>
            <p:grpSpPr>
              <a:xfrm>
                <a:off x="5178502" y="4905144"/>
                <a:ext cx="2753580" cy="1271819"/>
                <a:chOff x="5082078" y="4462409"/>
                <a:chExt cx="2753580" cy="1271819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B378346C-232A-7144-89BB-F88792FB3C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clrChange>
                    <a:clrFrom>
                      <a:srgbClr val="FAFAFA"/>
                    </a:clrFrom>
                    <a:clrTo>
                      <a:srgbClr val="FAFAFA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2078" y="4556413"/>
                  <a:ext cx="1120968" cy="1092843"/>
                </a:xfrm>
                <a:prstGeom prst="rect">
                  <a:avLst/>
                </a:prstGeom>
              </p:spPr>
            </p:pic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2D19CEB3-21BA-F644-971F-2C4242FDE0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AFAFA"/>
                    </a:clrFrom>
                    <a:clrTo>
                      <a:srgbClr val="FAFAFA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6563839" y="4462409"/>
                  <a:ext cx="1271819" cy="1271819"/>
                </a:xfrm>
                <a:prstGeom prst="rect">
                  <a:avLst/>
                </a:prstGeom>
              </p:spPr>
            </p:pic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FD4B58F-F548-344C-B57A-8D04C1BD70E5}"/>
                  </a:ext>
                </a:extLst>
              </p:cNvPr>
              <p:cNvSpPr txBox="1"/>
              <p:nvPr/>
            </p:nvSpPr>
            <p:spPr>
              <a:xfrm>
                <a:off x="5451888" y="6176963"/>
                <a:ext cx="580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/>
                  <a:t>CPU</a:t>
                </a:r>
                <a:endParaRPr kumimoji="1" lang="zh-CN" altLang="en-US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3288EBF-F864-1D4D-B353-571E7D6D73B5}"/>
                  </a:ext>
                </a:extLst>
              </p:cNvPr>
              <p:cNvSpPr txBox="1"/>
              <p:nvPr/>
            </p:nvSpPr>
            <p:spPr>
              <a:xfrm>
                <a:off x="7009074" y="617696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内存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A53B239-440F-D44E-97CD-A55C6AA1F2FA}"/>
                </a:ext>
              </a:extLst>
            </p:cNvPr>
            <p:cNvGrpSpPr/>
            <p:nvPr/>
          </p:nvGrpSpPr>
          <p:grpSpPr>
            <a:xfrm>
              <a:off x="5818830" y="3723222"/>
              <a:ext cx="1985281" cy="426678"/>
              <a:chOff x="6298144" y="3259238"/>
              <a:chExt cx="1985281" cy="426678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26E067AB-3D60-DA4D-A343-B4B9CB3EF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8144" y="3259238"/>
                <a:ext cx="522084" cy="426678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72F41EE-D810-DA49-BACC-764FA4A73DB7}"/>
                  </a:ext>
                </a:extLst>
              </p:cNvPr>
              <p:cNvSpPr txBox="1"/>
              <p:nvPr/>
            </p:nvSpPr>
            <p:spPr>
              <a:xfrm>
                <a:off x="6917345" y="3271092"/>
                <a:ext cx="1366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</a:t>
                </a:r>
                <a:r>
                  <a:rPr kumimoji="1"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模块 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3A3840D-A570-D64B-8C99-999F052BEE60}"/>
                </a:ext>
              </a:extLst>
            </p:cNvPr>
            <p:cNvGrpSpPr/>
            <p:nvPr/>
          </p:nvGrpSpPr>
          <p:grpSpPr>
            <a:xfrm>
              <a:off x="4959136" y="2711635"/>
              <a:ext cx="3402252" cy="805583"/>
              <a:chOff x="4906443" y="2086304"/>
              <a:chExt cx="3402252" cy="80558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CF4A06EF-2DDB-7E4C-81C1-7E6DF2E70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06443" y="2119818"/>
                <a:ext cx="832543" cy="752548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0DFA3A7-353F-EA43-A47A-89EFFBE05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4677" y="2086304"/>
                <a:ext cx="1208375" cy="805583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07FE45FB-DD98-3247-AC43-3C6024101E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</a:blip>
              <a:srcRect/>
              <a:stretch/>
            </p:blipFill>
            <p:spPr>
              <a:xfrm>
                <a:off x="7218743" y="2231332"/>
                <a:ext cx="405077" cy="477287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D352D72-2A19-2A4C-88ED-F41C33EC6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59511" y="2241308"/>
                <a:ext cx="549184" cy="549184"/>
              </a:xfrm>
              <a:prstGeom prst="rect">
                <a:avLst/>
              </a:prstGeom>
            </p:spPr>
          </p:pic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71FB85B-84CF-9843-97B8-36E233F80780}"/>
                </a:ext>
              </a:extLst>
            </p:cNvPr>
            <p:cNvSpPr txBox="1"/>
            <p:nvPr/>
          </p:nvSpPr>
          <p:spPr>
            <a:xfrm>
              <a:off x="4685678" y="23263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输出设备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42AE599-08A0-3144-8C7E-69F9D8EBAF43}"/>
                </a:ext>
              </a:extLst>
            </p:cNvPr>
            <p:cNvSpPr txBox="1"/>
            <p:nvPr/>
          </p:nvSpPr>
          <p:spPr>
            <a:xfrm>
              <a:off x="6369048" y="23263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输入设备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308371-7D9C-3940-B398-70E0D48A9FFD}"/>
                </a:ext>
              </a:extLst>
            </p:cNvPr>
            <p:cNvSpPr txBox="1"/>
            <p:nvPr/>
          </p:nvSpPr>
          <p:spPr>
            <a:xfrm>
              <a:off x="7607530" y="23263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存储设备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378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34D72-C4D7-F545-8C6F-DC7109A4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a.</a:t>
            </a:r>
            <a:r>
              <a:rPr kumimoji="1" lang="zh-CN" altLang="en-US" dirty="0"/>
              <a:t> 计算机硬件系统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03F5B9-5115-F742-A18D-0D5AAA1F8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存储程序计算机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B242A8-9D9B-F642-B4FE-1B41D1D0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59" y="2622964"/>
            <a:ext cx="1969568" cy="25693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2004AB-4554-2D41-96C6-380E4287B3C7}"/>
              </a:ext>
            </a:extLst>
          </p:cNvPr>
          <p:cNvSpPr txBox="1"/>
          <p:nvPr/>
        </p:nvSpPr>
        <p:spPr>
          <a:xfrm>
            <a:off x="2864646" y="4804739"/>
            <a:ext cx="5266185" cy="197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分离计算单元与存储单元</a:t>
            </a:r>
            <a:endParaRPr kumimoji="1" lang="en-US" altLang="zh-CN" sz="1600" b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58775" lvl="1" indent="-219075">
              <a:lnSpc>
                <a:spcPct val="125000"/>
              </a:lnSpc>
              <a:buSzPct val="70000"/>
              <a:buFont typeface="Wingdings" pitchFamily="2" charset="2"/>
              <a:buChar char="p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以运算单元为中心，由指令流产生控制流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58775" lvl="1" indent="-219075">
              <a:lnSpc>
                <a:spcPct val="125000"/>
              </a:lnSpc>
              <a:buSzPct val="70000"/>
              <a:buFont typeface="Wingdings" pitchFamily="2" charset="2"/>
              <a:buChar char="p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存储程序，程序可以在运行时自我修改，产生数据流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58775" lvl="1" indent="-219075">
              <a:lnSpc>
                <a:spcPct val="125000"/>
              </a:lnSpc>
              <a:buSzPct val="70000"/>
              <a:buFont typeface="Wingdings" pitchFamily="2" charset="2"/>
              <a:buChar char="p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主存按照地址访问，是线性编址的空间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58775" lvl="1" indent="-219075">
              <a:lnSpc>
                <a:spcPct val="125000"/>
              </a:lnSpc>
              <a:buSzPct val="70000"/>
              <a:buFont typeface="Wingdings" pitchFamily="2" charset="2"/>
              <a:buChar char="p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指令由操作码和地址码组成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58775" lvl="1" indent="-219075">
              <a:lnSpc>
                <a:spcPct val="125000"/>
              </a:lnSpc>
              <a:buSzPct val="70000"/>
              <a:buFont typeface="Wingdings" pitchFamily="2" charset="2"/>
              <a:buChar char="p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数据以二进制编码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FF5BC51-C6DD-0E43-BED7-9900AF4390E0}"/>
              </a:ext>
            </a:extLst>
          </p:cNvPr>
          <p:cNvGrpSpPr/>
          <p:nvPr/>
        </p:nvGrpSpPr>
        <p:grpSpPr>
          <a:xfrm>
            <a:off x="3621942" y="2772335"/>
            <a:ext cx="5413265" cy="2130206"/>
            <a:chOff x="3621942" y="2628900"/>
            <a:chExt cx="5413265" cy="2130206"/>
          </a:xfrm>
        </p:grpSpPr>
        <p:cxnSp>
          <p:nvCxnSpPr>
            <p:cNvPr id="25" name="肘形连接符 24">
              <a:extLst>
                <a:ext uri="{FF2B5EF4-FFF2-40B4-BE49-F238E27FC236}">
                  <a16:creationId xmlns:a16="http://schemas.microsoft.com/office/drawing/2014/main" id="{D14E1D5A-02DF-B64E-968B-A1478E3D91C3}"/>
                </a:ext>
              </a:extLst>
            </p:cNvPr>
            <p:cNvCxnSpPr>
              <a:cxnSpLocks/>
              <a:stCxn id="6" idx="1"/>
              <a:endCxn id="7" idx="1"/>
            </p:cNvCxnSpPr>
            <p:nvPr/>
          </p:nvCxnSpPr>
          <p:spPr>
            <a:xfrm rot="10800000" flipV="1">
              <a:off x="5750169" y="2826727"/>
              <a:ext cx="12700" cy="1734552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>
              <a:extLst>
                <a:ext uri="{FF2B5EF4-FFF2-40B4-BE49-F238E27FC236}">
                  <a16:creationId xmlns:a16="http://schemas.microsoft.com/office/drawing/2014/main" id="{5BA2D430-A9F1-5D4A-87C3-B06EAAD3CB56}"/>
                </a:ext>
              </a:extLst>
            </p:cNvPr>
            <p:cNvCxnSpPr>
              <a:stCxn id="7" idx="3"/>
              <a:endCxn id="6" idx="3"/>
            </p:cNvCxnSpPr>
            <p:nvPr/>
          </p:nvCxnSpPr>
          <p:spPr>
            <a:xfrm flipV="1">
              <a:off x="6893169" y="2826727"/>
              <a:ext cx="12700" cy="1734552"/>
            </a:xfrm>
            <a:prstGeom prst="bentConnector3">
              <a:avLst>
                <a:gd name="adj1" fmla="val 180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09E6DE7-486D-A448-B237-5CE916656877}"/>
                </a:ext>
              </a:extLst>
            </p:cNvPr>
            <p:cNvSpPr/>
            <p:nvPr/>
          </p:nvSpPr>
          <p:spPr>
            <a:xfrm>
              <a:off x="5750169" y="2628900"/>
              <a:ext cx="1143000" cy="3956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控制器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E55CD2C-A283-6748-85B0-B65AC81F588A}"/>
                </a:ext>
              </a:extLst>
            </p:cNvPr>
            <p:cNvSpPr/>
            <p:nvPr/>
          </p:nvSpPr>
          <p:spPr>
            <a:xfrm>
              <a:off x="5750169" y="4363452"/>
              <a:ext cx="1143000" cy="3956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存储器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B1F32E3-1A9B-034B-BA6E-CF8E573EEFEC}"/>
                </a:ext>
              </a:extLst>
            </p:cNvPr>
            <p:cNvSpPr/>
            <p:nvPr/>
          </p:nvSpPr>
          <p:spPr>
            <a:xfrm>
              <a:off x="5750169" y="3470394"/>
              <a:ext cx="1143000" cy="3956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运算器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3EEB35F-D0B2-8045-B280-80C071848381}"/>
                </a:ext>
              </a:extLst>
            </p:cNvPr>
            <p:cNvSpPr/>
            <p:nvPr/>
          </p:nvSpPr>
          <p:spPr>
            <a:xfrm>
              <a:off x="7509450" y="3470394"/>
              <a:ext cx="1143000" cy="3956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输出设备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56F6E03-44F8-2348-B99C-F08BA541B054}"/>
                </a:ext>
              </a:extLst>
            </p:cNvPr>
            <p:cNvSpPr/>
            <p:nvPr/>
          </p:nvSpPr>
          <p:spPr>
            <a:xfrm>
              <a:off x="3962108" y="3470394"/>
              <a:ext cx="1143000" cy="3956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ysClr val="windowText" lastClr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输入设备</a:t>
              </a:r>
            </a:p>
          </p:txBody>
        </p:sp>
        <p:sp>
          <p:nvSpPr>
            <p:cNvPr id="11" name="右箭头 10">
              <a:extLst>
                <a:ext uri="{FF2B5EF4-FFF2-40B4-BE49-F238E27FC236}">
                  <a16:creationId xmlns:a16="http://schemas.microsoft.com/office/drawing/2014/main" id="{2850F9C7-137C-F34E-A460-E04232D2E265}"/>
                </a:ext>
              </a:extLst>
            </p:cNvPr>
            <p:cNvSpPr/>
            <p:nvPr/>
          </p:nvSpPr>
          <p:spPr>
            <a:xfrm>
              <a:off x="5231423" y="3505193"/>
              <a:ext cx="376635" cy="284290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98636787-15C5-1048-A94C-A4773AFE2054}"/>
                </a:ext>
              </a:extLst>
            </p:cNvPr>
            <p:cNvSpPr/>
            <p:nvPr/>
          </p:nvSpPr>
          <p:spPr>
            <a:xfrm>
              <a:off x="6995715" y="3523096"/>
              <a:ext cx="376635" cy="284290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左右箭头 12">
              <a:extLst>
                <a:ext uri="{FF2B5EF4-FFF2-40B4-BE49-F238E27FC236}">
                  <a16:creationId xmlns:a16="http://schemas.microsoft.com/office/drawing/2014/main" id="{5EDCCFBC-A720-C04B-A1ED-48615D4EBB23}"/>
                </a:ext>
              </a:extLst>
            </p:cNvPr>
            <p:cNvSpPr/>
            <p:nvPr/>
          </p:nvSpPr>
          <p:spPr>
            <a:xfrm rot="5400000">
              <a:off x="6133351" y="3974242"/>
              <a:ext cx="376635" cy="284290"/>
            </a:xfrm>
            <a:prstGeom prst="leftRightArrow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FFE9551-8761-CB4B-8EE5-9EDA2A50DA56}"/>
                </a:ext>
              </a:extLst>
            </p:cNvPr>
            <p:cNvSpPr txBox="1"/>
            <p:nvPr/>
          </p:nvSpPr>
          <p:spPr>
            <a:xfrm>
              <a:off x="6463814" y="4004053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数据流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40D219E-180E-E642-AC0C-E4126FF5B72A}"/>
                </a:ext>
              </a:extLst>
            </p:cNvPr>
            <p:cNvSpPr txBox="1"/>
            <p:nvPr/>
          </p:nvSpPr>
          <p:spPr>
            <a:xfrm>
              <a:off x="7147556" y="4304705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指令流</a:t>
              </a:r>
            </a:p>
          </p:txBody>
        </p: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44835DFA-3BF8-7D45-8150-9F86EF725758}"/>
                </a:ext>
              </a:extLst>
            </p:cNvPr>
            <p:cNvCxnSpPr>
              <a:cxnSpLocks/>
            </p:cNvCxnSpPr>
            <p:nvPr/>
          </p:nvCxnSpPr>
          <p:spPr>
            <a:xfrm>
              <a:off x="6561823" y="3062944"/>
              <a:ext cx="0" cy="3257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862B30B8-E0E0-2049-890C-603BBBA3C720}"/>
                </a:ext>
              </a:extLst>
            </p:cNvPr>
            <p:cNvCxnSpPr/>
            <p:nvPr/>
          </p:nvCxnSpPr>
          <p:spPr>
            <a:xfrm>
              <a:off x="6767743" y="3042938"/>
              <a:ext cx="0" cy="442249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C3DBE5B-5429-544F-89FE-66AE0CF97B3F}"/>
                </a:ext>
              </a:extLst>
            </p:cNvPr>
            <p:cNvSpPr txBox="1"/>
            <p:nvPr/>
          </p:nvSpPr>
          <p:spPr>
            <a:xfrm>
              <a:off x="5849627" y="3078780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控制流</a:t>
              </a:r>
            </a:p>
          </p:txBody>
        </p:sp>
        <p:cxnSp>
          <p:nvCxnSpPr>
            <p:cNvPr id="30" name="肘形连接符 29">
              <a:extLst>
                <a:ext uri="{FF2B5EF4-FFF2-40B4-BE49-F238E27FC236}">
                  <a16:creationId xmlns:a16="http://schemas.microsoft.com/office/drawing/2014/main" id="{36DFCE25-645A-FC4A-AD66-A2484EC4CC86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10800000" flipV="1">
              <a:off x="4533609" y="2700958"/>
              <a:ext cx="1194655" cy="769436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>
              <a:extLst>
                <a:ext uri="{FF2B5EF4-FFF2-40B4-BE49-F238E27FC236}">
                  <a16:creationId xmlns:a16="http://schemas.microsoft.com/office/drawing/2014/main" id="{998981F0-9CA6-9A47-8ADA-05EB9BF9A9C4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896015" y="2670188"/>
              <a:ext cx="1184935" cy="800206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右箭头 35">
              <a:extLst>
                <a:ext uri="{FF2B5EF4-FFF2-40B4-BE49-F238E27FC236}">
                  <a16:creationId xmlns:a16="http://schemas.microsoft.com/office/drawing/2014/main" id="{4E0A643D-3BBD-6E40-9B74-4A9584B7C43C}"/>
                </a:ext>
              </a:extLst>
            </p:cNvPr>
            <p:cNvSpPr/>
            <p:nvPr/>
          </p:nvSpPr>
          <p:spPr>
            <a:xfrm>
              <a:off x="3621942" y="3524382"/>
              <a:ext cx="245657" cy="284290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右箭头 36">
              <a:extLst>
                <a:ext uri="{FF2B5EF4-FFF2-40B4-BE49-F238E27FC236}">
                  <a16:creationId xmlns:a16="http://schemas.microsoft.com/office/drawing/2014/main" id="{98DC7045-CDC2-B74E-82E4-090EBA6268D1}"/>
                </a:ext>
              </a:extLst>
            </p:cNvPr>
            <p:cNvSpPr/>
            <p:nvPr/>
          </p:nvSpPr>
          <p:spPr>
            <a:xfrm>
              <a:off x="8789550" y="3505193"/>
              <a:ext cx="245657" cy="284290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0611A252-A57A-FC47-9026-54B763B1B572}"/>
              </a:ext>
            </a:extLst>
          </p:cNvPr>
          <p:cNvSpPr/>
          <p:nvPr/>
        </p:nvSpPr>
        <p:spPr>
          <a:xfrm>
            <a:off x="733644" y="5327291"/>
            <a:ext cx="199390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约翰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冯</a:t>
            </a:r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诺伊曼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John von Neumann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7889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E56DD-32F5-A048-ABDC-93233264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计算机软件系统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4A338-ADF5-264E-85F1-0039E7E00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软件应用的层次解决示例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拿手机听音乐刷微博时，收到了一条双</a:t>
            </a:r>
            <a:r>
              <a:rPr kumimoji="1" lang="en-US" altLang="zh-CN" dirty="0"/>
              <a:t>11</a:t>
            </a:r>
            <a:r>
              <a:rPr kumimoji="1" lang="zh-CN" altLang="en-US" dirty="0"/>
              <a:t>秒杀团购短信，想要打开日历来设置一条提醒信息；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打开日历的时候不能中断音乐；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日历软件安装在 </a:t>
            </a:r>
            <a:r>
              <a:rPr kumimoji="1" lang="en-US" altLang="zh-CN" dirty="0"/>
              <a:t>SD</a:t>
            </a:r>
            <a:r>
              <a:rPr kumimoji="1" lang="zh-CN" altLang="en-US" dirty="0"/>
              <a:t> 卡中，需要和其它软件一样打开；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要把秒杀时间从短信中复制到日历中；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正确获取由触屏输入的数据</a:t>
            </a:r>
            <a:r>
              <a:rPr kumimoji="1" lang="en-US" altLang="zh-CN" dirty="0"/>
              <a:t>/</a:t>
            </a:r>
            <a:r>
              <a:rPr kumimoji="1" lang="zh-CN" altLang="en-US" dirty="0"/>
              <a:t>指令；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输入的提醒事项要存储到 </a:t>
            </a:r>
            <a:r>
              <a:rPr kumimoji="1" lang="en-US" altLang="zh-CN" dirty="0"/>
              <a:t>SD </a:t>
            </a:r>
            <a:r>
              <a:rPr kumimoji="1" lang="zh-CN" altLang="en-US" dirty="0"/>
              <a:t>卡中去；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17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BBD5B-A2E7-9748-AAF8-8E1C49C0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计算机软件系统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26691-FC27-AF49-87EE-E9BD4B95F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34350" cy="435133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日历应用可能是用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写的，或者是 </a:t>
            </a:r>
            <a:r>
              <a:rPr kumimoji="1" lang="en-US" altLang="zh-CN" dirty="0"/>
              <a:t>C++</a:t>
            </a:r>
            <a:r>
              <a:rPr kumimoji="1" lang="zh-CN" altLang="en-US" dirty="0"/>
              <a:t>，或者是 </a:t>
            </a:r>
            <a:r>
              <a:rPr kumimoji="1" lang="en-US" altLang="zh-CN" dirty="0"/>
              <a:t>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应用可能安装在不同硬件平台上，华为、苹果、锤子 </a:t>
            </a:r>
            <a:r>
              <a:rPr kumimoji="1" lang="en-US" altLang="zh-CN" dirty="0"/>
              <a:t>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应用被安装在 </a:t>
            </a:r>
            <a:r>
              <a:rPr kumimoji="1" lang="en-US" altLang="zh-CN" dirty="0"/>
              <a:t>SD </a:t>
            </a:r>
            <a:r>
              <a:rPr kumimoji="1" lang="zh-CN" altLang="en-US" dirty="0"/>
              <a:t>卡上，</a:t>
            </a:r>
            <a:r>
              <a:rPr kumimoji="1" lang="en-US" altLang="zh-CN" dirty="0"/>
              <a:t>SD</a:t>
            </a:r>
            <a:r>
              <a:rPr kumimoji="1" lang="zh-CN" altLang="en-US" dirty="0"/>
              <a:t> 卡的品牌有很多种 </a:t>
            </a:r>
            <a:r>
              <a:rPr kumimoji="1" lang="en-US" altLang="zh-CN" dirty="0"/>
              <a:t>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应用交互的手段多样，触屏、鼠标、键盘 </a:t>
            </a:r>
            <a:r>
              <a:rPr kumimoji="1" lang="en-US" altLang="zh-CN" dirty="0"/>
              <a:t>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应用打开时环境多样，听音乐、写论文、模型训练 </a:t>
            </a:r>
            <a:r>
              <a:rPr kumimoji="1" lang="en-US" altLang="zh-CN" dirty="0"/>
              <a:t>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以及 </a:t>
            </a:r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9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97B664B2-A774-084D-B8D1-69DC6E722688}"/>
              </a:ext>
            </a:extLst>
          </p:cNvPr>
          <p:cNvSpPr/>
          <p:nvPr/>
        </p:nvSpPr>
        <p:spPr>
          <a:xfrm>
            <a:off x="4775329" y="3614738"/>
            <a:ext cx="3984172" cy="2427514"/>
          </a:xfrm>
          <a:prstGeom prst="roundRect">
            <a:avLst>
              <a:gd name="adj" fmla="val 8006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应用软件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CD00D59-A5D2-2443-98E8-BCFF9E1A43CD}"/>
              </a:ext>
            </a:extLst>
          </p:cNvPr>
          <p:cNvSpPr/>
          <p:nvPr/>
        </p:nvSpPr>
        <p:spPr>
          <a:xfrm>
            <a:off x="3403147" y="4202566"/>
            <a:ext cx="5356354" cy="1839685"/>
          </a:xfrm>
          <a:prstGeom prst="roundRect">
            <a:avLst>
              <a:gd name="adj" fmla="val 8330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语言处理系统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3AF2413-35BC-3C4F-8B84-90B53627845F}"/>
              </a:ext>
            </a:extLst>
          </p:cNvPr>
          <p:cNvSpPr/>
          <p:nvPr/>
        </p:nvSpPr>
        <p:spPr>
          <a:xfrm>
            <a:off x="2503326" y="4801277"/>
            <a:ext cx="5896946" cy="1240974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数据库管理系统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C73656-6DEE-6441-AD33-581B0D00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计算机软件系统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42E13-B59A-D049-981D-7F059E386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86946"/>
          </a:xfrm>
        </p:spPr>
        <p:txBody>
          <a:bodyPr/>
          <a:lstStyle/>
          <a:p>
            <a:r>
              <a:rPr kumimoji="1" lang="zh-CN" altLang="en-US" dirty="0"/>
              <a:t>计算机软件的分层结构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B66D51E-4F4C-E74B-A58E-E652D659977B}"/>
              </a:ext>
            </a:extLst>
          </p:cNvPr>
          <p:cNvSpPr/>
          <p:nvPr/>
        </p:nvSpPr>
        <p:spPr>
          <a:xfrm>
            <a:off x="635454" y="6042251"/>
            <a:ext cx="8124048" cy="620487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计算机硬件系统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0F8FEA8-087A-C843-9F68-060812F79C8F}"/>
              </a:ext>
            </a:extLst>
          </p:cNvPr>
          <p:cNvSpPr/>
          <p:nvPr/>
        </p:nvSpPr>
        <p:spPr>
          <a:xfrm>
            <a:off x="1502229" y="5421764"/>
            <a:ext cx="6538815" cy="620487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操作系统与实用软件</a:t>
            </a:r>
          </a:p>
        </p:txBody>
      </p:sp>
      <p:pic>
        <p:nvPicPr>
          <p:cNvPr id="10" name="图形 9" descr="用户">
            <a:extLst>
              <a:ext uri="{FF2B5EF4-FFF2-40B4-BE49-F238E27FC236}">
                <a16:creationId xmlns:a16="http://schemas.microsoft.com/office/drawing/2014/main" id="{EAE9BFCE-459C-C94D-AC2E-FC511EE06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5453" y="2366396"/>
            <a:ext cx="707571" cy="707571"/>
          </a:xfrm>
          <a:prstGeom prst="rect">
            <a:avLst/>
          </a:prstGeom>
        </p:spPr>
      </p:pic>
      <p:pic>
        <p:nvPicPr>
          <p:cNvPr id="11" name="图形 10" descr="用户">
            <a:extLst>
              <a:ext uri="{FF2B5EF4-FFF2-40B4-BE49-F238E27FC236}">
                <a16:creationId xmlns:a16="http://schemas.microsoft.com/office/drawing/2014/main" id="{7DCD3801-931A-CA43-B931-080633B08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2158" y="2362541"/>
            <a:ext cx="707571" cy="707571"/>
          </a:xfrm>
          <a:prstGeom prst="rect">
            <a:avLst/>
          </a:prstGeom>
        </p:spPr>
      </p:pic>
      <p:pic>
        <p:nvPicPr>
          <p:cNvPr id="12" name="图形 11" descr="用户">
            <a:extLst>
              <a:ext uri="{FF2B5EF4-FFF2-40B4-BE49-F238E27FC236}">
                <a16:creationId xmlns:a16="http://schemas.microsoft.com/office/drawing/2014/main" id="{80406021-812C-4043-8505-F9235ACC4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08863" y="2362541"/>
            <a:ext cx="707571" cy="707571"/>
          </a:xfrm>
          <a:prstGeom prst="rect">
            <a:avLst/>
          </a:prstGeom>
        </p:spPr>
      </p:pic>
      <p:pic>
        <p:nvPicPr>
          <p:cNvPr id="13" name="图形 12" descr="用户">
            <a:extLst>
              <a:ext uri="{FF2B5EF4-FFF2-40B4-BE49-F238E27FC236}">
                <a16:creationId xmlns:a16="http://schemas.microsoft.com/office/drawing/2014/main" id="{85A46845-D58E-4A41-9EE3-4B9FBA667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45568" y="2362541"/>
            <a:ext cx="707571" cy="707571"/>
          </a:xfrm>
          <a:prstGeom prst="rect">
            <a:avLst/>
          </a:prstGeom>
        </p:spPr>
      </p:pic>
      <p:pic>
        <p:nvPicPr>
          <p:cNvPr id="14" name="图形 13" descr="用户">
            <a:extLst>
              <a:ext uri="{FF2B5EF4-FFF2-40B4-BE49-F238E27FC236}">
                <a16:creationId xmlns:a16="http://schemas.microsoft.com/office/drawing/2014/main" id="{923B5D2F-15AD-0841-9702-EC169AD7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82273" y="2362541"/>
            <a:ext cx="707571" cy="707571"/>
          </a:xfrm>
          <a:prstGeom prst="rect">
            <a:avLst/>
          </a:prstGeom>
        </p:spPr>
      </p:pic>
      <p:pic>
        <p:nvPicPr>
          <p:cNvPr id="15" name="图形 14" descr="用户">
            <a:extLst>
              <a:ext uri="{FF2B5EF4-FFF2-40B4-BE49-F238E27FC236}">
                <a16:creationId xmlns:a16="http://schemas.microsoft.com/office/drawing/2014/main" id="{C95C2232-D1AB-7E43-ACD4-A05E080A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18978" y="2362541"/>
            <a:ext cx="707571" cy="707571"/>
          </a:xfrm>
          <a:prstGeom prst="rect">
            <a:avLst/>
          </a:prstGeom>
        </p:spPr>
      </p:pic>
      <p:pic>
        <p:nvPicPr>
          <p:cNvPr id="16" name="图形 15" descr="用户">
            <a:extLst>
              <a:ext uri="{FF2B5EF4-FFF2-40B4-BE49-F238E27FC236}">
                <a16:creationId xmlns:a16="http://schemas.microsoft.com/office/drawing/2014/main" id="{421615E6-FCC7-7E4C-BBF2-D58669654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55683" y="2362541"/>
            <a:ext cx="707571" cy="707571"/>
          </a:xfrm>
          <a:prstGeom prst="rect">
            <a:avLst/>
          </a:prstGeom>
        </p:spPr>
      </p:pic>
      <p:pic>
        <p:nvPicPr>
          <p:cNvPr id="17" name="图形 16" descr="用户">
            <a:extLst>
              <a:ext uri="{FF2B5EF4-FFF2-40B4-BE49-F238E27FC236}">
                <a16:creationId xmlns:a16="http://schemas.microsoft.com/office/drawing/2014/main" id="{3474DDA3-A659-7E44-A125-1D26281CB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92388" y="2362541"/>
            <a:ext cx="707571" cy="707571"/>
          </a:xfrm>
          <a:prstGeom prst="rect">
            <a:avLst/>
          </a:prstGeom>
        </p:spPr>
      </p:pic>
      <p:pic>
        <p:nvPicPr>
          <p:cNvPr id="18" name="图形 17" descr="用户">
            <a:extLst>
              <a:ext uri="{FF2B5EF4-FFF2-40B4-BE49-F238E27FC236}">
                <a16:creationId xmlns:a16="http://schemas.microsoft.com/office/drawing/2014/main" id="{DF05DE67-FD2D-4046-9045-8D003852C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29093" y="2362541"/>
            <a:ext cx="707571" cy="707571"/>
          </a:xfrm>
          <a:prstGeom prst="rect">
            <a:avLst/>
          </a:prstGeom>
        </p:spPr>
      </p:pic>
      <p:pic>
        <p:nvPicPr>
          <p:cNvPr id="19" name="图形 18" descr="用户">
            <a:extLst>
              <a:ext uri="{FF2B5EF4-FFF2-40B4-BE49-F238E27FC236}">
                <a16:creationId xmlns:a16="http://schemas.microsoft.com/office/drawing/2014/main" id="{8D329B54-8689-3F40-9EB8-56B04386F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65798" y="2362541"/>
            <a:ext cx="707571" cy="707571"/>
          </a:xfrm>
          <a:prstGeom prst="rect">
            <a:avLst/>
          </a:prstGeom>
        </p:spPr>
      </p:pic>
      <p:pic>
        <p:nvPicPr>
          <p:cNvPr id="20" name="图形 19" descr="用户">
            <a:extLst>
              <a:ext uri="{FF2B5EF4-FFF2-40B4-BE49-F238E27FC236}">
                <a16:creationId xmlns:a16="http://schemas.microsoft.com/office/drawing/2014/main" id="{7D1BF9E7-45FA-944B-83D9-41D6BC3C1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02503" y="2362541"/>
            <a:ext cx="707571" cy="707571"/>
          </a:xfrm>
          <a:prstGeom prst="rect">
            <a:avLst/>
          </a:prstGeom>
        </p:spPr>
      </p:pic>
      <p:pic>
        <p:nvPicPr>
          <p:cNvPr id="21" name="图形 20" descr="用户">
            <a:extLst>
              <a:ext uri="{FF2B5EF4-FFF2-40B4-BE49-F238E27FC236}">
                <a16:creationId xmlns:a16="http://schemas.microsoft.com/office/drawing/2014/main" id="{8D52C36A-D6AD-6340-B8E4-9F8F78AAE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39208" y="2362541"/>
            <a:ext cx="707571" cy="707571"/>
          </a:xfrm>
          <a:prstGeom prst="rect">
            <a:avLst/>
          </a:prstGeom>
        </p:spPr>
      </p:pic>
      <p:pic>
        <p:nvPicPr>
          <p:cNvPr id="22" name="图形 21" descr="用户">
            <a:extLst>
              <a:ext uri="{FF2B5EF4-FFF2-40B4-BE49-F238E27FC236}">
                <a16:creationId xmlns:a16="http://schemas.microsoft.com/office/drawing/2014/main" id="{977E0609-6849-D140-8561-E2294E58C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75913" y="2362541"/>
            <a:ext cx="707571" cy="707571"/>
          </a:xfrm>
          <a:prstGeom prst="rect">
            <a:avLst/>
          </a:prstGeom>
        </p:spPr>
      </p:pic>
      <p:pic>
        <p:nvPicPr>
          <p:cNvPr id="36" name="图形 35" descr="用户">
            <a:extLst>
              <a:ext uri="{FF2B5EF4-FFF2-40B4-BE49-F238E27FC236}">
                <a16:creationId xmlns:a16="http://schemas.microsoft.com/office/drawing/2014/main" id="{560AF9D7-CDAD-2349-B185-DCF2CAF5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2618" y="2367643"/>
            <a:ext cx="707571" cy="707571"/>
          </a:xfrm>
          <a:prstGeom prst="rect">
            <a:avLst/>
          </a:prstGeom>
        </p:spPr>
      </p:pic>
      <p:pic>
        <p:nvPicPr>
          <p:cNvPr id="37" name="图形 36" descr="用户">
            <a:extLst>
              <a:ext uri="{FF2B5EF4-FFF2-40B4-BE49-F238E27FC236}">
                <a16:creationId xmlns:a16="http://schemas.microsoft.com/office/drawing/2014/main" id="{C99EED43-F88D-5A4E-B2EF-7A9079D18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49318" y="2367643"/>
            <a:ext cx="707571" cy="707571"/>
          </a:xfrm>
          <a:prstGeom prst="rect">
            <a:avLst/>
          </a:prstGeom>
        </p:spPr>
      </p:pic>
      <p:pic>
        <p:nvPicPr>
          <p:cNvPr id="40" name="图形 39" descr="用户">
            <a:extLst>
              <a:ext uri="{FF2B5EF4-FFF2-40B4-BE49-F238E27FC236}">
                <a16:creationId xmlns:a16="http://schemas.microsoft.com/office/drawing/2014/main" id="{F4993F2A-4C25-414C-BF5C-61230CC30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5453" y="2366398"/>
            <a:ext cx="707571" cy="707571"/>
          </a:xfrm>
          <a:prstGeom prst="rect">
            <a:avLst/>
          </a:prstGeom>
        </p:spPr>
      </p:pic>
      <p:pic>
        <p:nvPicPr>
          <p:cNvPr id="41" name="图形 40" descr="用户">
            <a:extLst>
              <a:ext uri="{FF2B5EF4-FFF2-40B4-BE49-F238E27FC236}">
                <a16:creationId xmlns:a16="http://schemas.microsoft.com/office/drawing/2014/main" id="{3D2991C1-6A0C-5945-875F-1DC3D7828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2158" y="2362543"/>
            <a:ext cx="707571" cy="707571"/>
          </a:xfrm>
          <a:prstGeom prst="rect">
            <a:avLst/>
          </a:prstGeom>
        </p:spPr>
      </p:pic>
      <p:pic>
        <p:nvPicPr>
          <p:cNvPr id="42" name="图形 41" descr="用户">
            <a:extLst>
              <a:ext uri="{FF2B5EF4-FFF2-40B4-BE49-F238E27FC236}">
                <a16:creationId xmlns:a16="http://schemas.microsoft.com/office/drawing/2014/main" id="{CE9FDBAC-6976-FC46-9E49-BD0C732C4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08863" y="2362543"/>
            <a:ext cx="707571" cy="707571"/>
          </a:xfrm>
          <a:prstGeom prst="rect">
            <a:avLst/>
          </a:prstGeom>
        </p:spPr>
      </p:pic>
      <p:pic>
        <p:nvPicPr>
          <p:cNvPr id="43" name="图形 42" descr="用户">
            <a:extLst>
              <a:ext uri="{FF2B5EF4-FFF2-40B4-BE49-F238E27FC236}">
                <a16:creationId xmlns:a16="http://schemas.microsoft.com/office/drawing/2014/main" id="{58BDD9FE-EFDF-0647-B69B-24CB7A6BC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45568" y="2362543"/>
            <a:ext cx="707571" cy="707571"/>
          </a:xfrm>
          <a:prstGeom prst="rect">
            <a:avLst/>
          </a:prstGeom>
        </p:spPr>
      </p:pic>
      <p:pic>
        <p:nvPicPr>
          <p:cNvPr id="44" name="图形 43" descr="用户">
            <a:extLst>
              <a:ext uri="{FF2B5EF4-FFF2-40B4-BE49-F238E27FC236}">
                <a16:creationId xmlns:a16="http://schemas.microsoft.com/office/drawing/2014/main" id="{AF6362FE-32EF-684B-AEF8-A3977D232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82273" y="2362543"/>
            <a:ext cx="707571" cy="707571"/>
          </a:xfrm>
          <a:prstGeom prst="rect">
            <a:avLst/>
          </a:prstGeom>
        </p:spPr>
      </p:pic>
      <p:pic>
        <p:nvPicPr>
          <p:cNvPr id="45" name="图形 44" descr="用户">
            <a:extLst>
              <a:ext uri="{FF2B5EF4-FFF2-40B4-BE49-F238E27FC236}">
                <a16:creationId xmlns:a16="http://schemas.microsoft.com/office/drawing/2014/main" id="{161E84F9-93A7-1744-8813-475C6E2CD9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318978" y="2362543"/>
            <a:ext cx="707571" cy="707571"/>
          </a:xfrm>
          <a:prstGeom prst="rect">
            <a:avLst/>
          </a:prstGeom>
        </p:spPr>
      </p:pic>
      <p:pic>
        <p:nvPicPr>
          <p:cNvPr id="46" name="图形 45" descr="用户">
            <a:extLst>
              <a:ext uri="{FF2B5EF4-FFF2-40B4-BE49-F238E27FC236}">
                <a16:creationId xmlns:a16="http://schemas.microsoft.com/office/drawing/2014/main" id="{C0BDBE18-DC4C-DA44-A37E-E3522FF31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855683" y="2362543"/>
            <a:ext cx="707571" cy="707571"/>
          </a:xfrm>
          <a:prstGeom prst="rect">
            <a:avLst/>
          </a:prstGeom>
        </p:spPr>
      </p:pic>
      <p:pic>
        <p:nvPicPr>
          <p:cNvPr id="47" name="图形 46" descr="用户">
            <a:extLst>
              <a:ext uri="{FF2B5EF4-FFF2-40B4-BE49-F238E27FC236}">
                <a16:creationId xmlns:a16="http://schemas.microsoft.com/office/drawing/2014/main" id="{95D1D35B-31A2-9043-A629-397C59711F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392388" y="2362543"/>
            <a:ext cx="707571" cy="707571"/>
          </a:xfrm>
          <a:prstGeom prst="rect">
            <a:avLst/>
          </a:prstGeom>
        </p:spPr>
      </p:pic>
      <p:pic>
        <p:nvPicPr>
          <p:cNvPr id="48" name="图形 47" descr="用户">
            <a:extLst>
              <a:ext uri="{FF2B5EF4-FFF2-40B4-BE49-F238E27FC236}">
                <a16:creationId xmlns:a16="http://schemas.microsoft.com/office/drawing/2014/main" id="{C5673098-D491-7D4A-9EA6-62B7C4DDC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929093" y="2362543"/>
            <a:ext cx="707571" cy="707571"/>
          </a:xfrm>
          <a:prstGeom prst="rect">
            <a:avLst/>
          </a:prstGeom>
        </p:spPr>
      </p:pic>
      <p:pic>
        <p:nvPicPr>
          <p:cNvPr id="49" name="图形 48" descr="用户">
            <a:extLst>
              <a:ext uri="{FF2B5EF4-FFF2-40B4-BE49-F238E27FC236}">
                <a16:creationId xmlns:a16="http://schemas.microsoft.com/office/drawing/2014/main" id="{DB0B042E-EB8D-654A-A94E-74A04345B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65798" y="2362543"/>
            <a:ext cx="707571" cy="707571"/>
          </a:xfrm>
          <a:prstGeom prst="rect">
            <a:avLst/>
          </a:prstGeom>
        </p:spPr>
      </p:pic>
      <p:pic>
        <p:nvPicPr>
          <p:cNvPr id="50" name="图形 49" descr="用户">
            <a:extLst>
              <a:ext uri="{FF2B5EF4-FFF2-40B4-BE49-F238E27FC236}">
                <a16:creationId xmlns:a16="http://schemas.microsoft.com/office/drawing/2014/main" id="{4CF67299-2FFF-EE4B-93EB-1945D17F8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002503" y="2362543"/>
            <a:ext cx="707571" cy="707571"/>
          </a:xfrm>
          <a:prstGeom prst="rect">
            <a:avLst/>
          </a:prstGeom>
        </p:spPr>
      </p:pic>
      <p:pic>
        <p:nvPicPr>
          <p:cNvPr id="51" name="图形 50" descr="用户">
            <a:extLst>
              <a:ext uri="{FF2B5EF4-FFF2-40B4-BE49-F238E27FC236}">
                <a16:creationId xmlns:a16="http://schemas.microsoft.com/office/drawing/2014/main" id="{4ED5AEE1-6FE7-374F-B46F-66E9F4EFB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39208" y="2362543"/>
            <a:ext cx="707571" cy="707571"/>
          </a:xfrm>
          <a:prstGeom prst="rect">
            <a:avLst/>
          </a:prstGeom>
        </p:spPr>
      </p:pic>
      <p:pic>
        <p:nvPicPr>
          <p:cNvPr id="52" name="图形 51" descr="用户">
            <a:extLst>
              <a:ext uri="{FF2B5EF4-FFF2-40B4-BE49-F238E27FC236}">
                <a16:creationId xmlns:a16="http://schemas.microsoft.com/office/drawing/2014/main" id="{AD2C9CE3-B8BD-7047-892E-A3A32E7BC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075913" y="2362543"/>
            <a:ext cx="707571" cy="707571"/>
          </a:xfrm>
          <a:prstGeom prst="rect">
            <a:avLst/>
          </a:prstGeom>
        </p:spPr>
      </p:pic>
      <p:pic>
        <p:nvPicPr>
          <p:cNvPr id="53" name="图形 52" descr="用户">
            <a:extLst>
              <a:ext uri="{FF2B5EF4-FFF2-40B4-BE49-F238E27FC236}">
                <a16:creationId xmlns:a16="http://schemas.microsoft.com/office/drawing/2014/main" id="{AA7784F0-BE6F-D64C-AF98-BCE641F38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2618" y="2367645"/>
            <a:ext cx="707571" cy="707571"/>
          </a:xfrm>
          <a:prstGeom prst="rect">
            <a:avLst/>
          </a:prstGeom>
        </p:spPr>
      </p:pic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63BE64-9B75-3C44-9AD1-15038E0BE47E}"/>
              </a:ext>
            </a:extLst>
          </p:cNvPr>
          <p:cNvCxnSpPr/>
          <p:nvPr/>
        </p:nvCxnSpPr>
        <p:spPr>
          <a:xfrm>
            <a:off x="914400" y="3075894"/>
            <a:ext cx="0" cy="276497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A2CAE109-71E4-9140-B049-A651F9161ECB}"/>
              </a:ext>
            </a:extLst>
          </p:cNvPr>
          <p:cNvCxnSpPr>
            <a:cxnSpLocks/>
          </p:cNvCxnSpPr>
          <p:nvPr/>
        </p:nvCxnSpPr>
        <p:spPr>
          <a:xfrm>
            <a:off x="1814221" y="3075894"/>
            <a:ext cx="0" cy="212271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4F5FF07-C2F1-B84C-9D57-84CEF06160F2}"/>
              </a:ext>
            </a:extLst>
          </p:cNvPr>
          <p:cNvCxnSpPr>
            <a:cxnSpLocks/>
          </p:cNvCxnSpPr>
          <p:nvPr/>
        </p:nvCxnSpPr>
        <p:spPr>
          <a:xfrm>
            <a:off x="2655920" y="3075894"/>
            <a:ext cx="0" cy="151311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666F7AA-2E66-CF47-B554-E78473F3C5D7}"/>
              </a:ext>
            </a:extLst>
          </p:cNvPr>
          <p:cNvCxnSpPr>
            <a:cxnSpLocks/>
          </p:cNvCxnSpPr>
          <p:nvPr/>
        </p:nvCxnSpPr>
        <p:spPr>
          <a:xfrm>
            <a:off x="3646520" y="3075894"/>
            <a:ext cx="0" cy="94705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2DB7DF27-DCD0-4D45-869D-AFF348714068}"/>
              </a:ext>
            </a:extLst>
          </p:cNvPr>
          <p:cNvCxnSpPr>
            <a:cxnSpLocks/>
          </p:cNvCxnSpPr>
          <p:nvPr/>
        </p:nvCxnSpPr>
        <p:spPr>
          <a:xfrm>
            <a:off x="5603813" y="3075894"/>
            <a:ext cx="0" cy="4677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48AA2A4-D18E-364C-857E-9ACD4A7C42E6}"/>
              </a:ext>
            </a:extLst>
          </p:cNvPr>
          <p:cNvSpPr txBox="1"/>
          <p:nvPr/>
        </p:nvSpPr>
        <p:spPr>
          <a:xfrm>
            <a:off x="901284" y="3075894"/>
            <a:ext cx="461665" cy="1393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机器指令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80E43BC-2B0F-564C-B987-A06980E325E2}"/>
              </a:ext>
            </a:extLst>
          </p:cNvPr>
          <p:cNvSpPr txBox="1"/>
          <p:nvPr/>
        </p:nvSpPr>
        <p:spPr>
          <a:xfrm>
            <a:off x="1859419" y="3075894"/>
            <a:ext cx="461665" cy="16651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扩展机器指令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50ACBE1-7CE2-ED41-9F5E-0A1DCFBF54B3}"/>
              </a:ext>
            </a:extLst>
          </p:cNvPr>
          <p:cNvSpPr txBox="1"/>
          <p:nvPr/>
        </p:nvSpPr>
        <p:spPr>
          <a:xfrm>
            <a:off x="2763623" y="3075894"/>
            <a:ext cx="461665" cy="1611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数据库语言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68C5EC3-EC38-D54F-B8D1-B9D2FAD158D8}"/>
              </a:ext>
            </a:extLst>
          </p:cNvPr>
          <p:cNvSpPr txBox="1"/>
          <p:nvPr/>
        </p:nvSpPr>
        <p:spPr>
          <a:xfrm>
            <a:off x="3775992" y="3075894"/>
            <a:ext cx="461665" cy="1110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</a:p>
        </p:txBody>
      </p:sp>
    </p:spTree>
    <p:extLst>
      <p:ext uri="{BB962C8B-B14F-4D97-AF65-F5344CB8AC3E}">
        <p14:creationId xmlns:p14="http://schemas.microsoft.com/office/powerpoint/2010/main" val="308744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课程要求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88862"/>
            <a:ext cx="7886700" cy="4351338"/>
          </a:xfrm>
        </p:spPr>
        <p:txBody>
          <a:bodyPr/>
          <a:lstStyle/>
          <a:p>
            <a:r>
              <a:rPr kumimoji="1" lang="zh-CN" altLang="en-US" dirty="0"/>
              <a:t>知识准备：计算机组成原理、数据结构、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、汇编等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最终成绩：平时成绩 </a:t>
            </a:r>
            <a:r>
              <a:rPr kumimoji="1" lang="en-US" altLang="zh-CN" dirty="0"/>
              <a:t>4</a:t>
            </a:r>
            <a:r>
              <a:rPr kumimoji="1" lang="en-US" altLang="zh-CN" dirty="0" smtClean="0"/>
              <a:t>0</a:t>
            </a:r>
            <a:r>
              <a:rPr kumimoji="1" lang="zh-CN" altLang="en-US" dirty="0"/>
              <a:t>％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考试成绩 </a:t>
            </a:r>
            <a:r>
              <a:rPr kumimoji="1" lang="en-US" altLang="zh-CN" dirty="0"/>
              <a:t>6</a:t>
            </a:r>
            <a:r>
              <a:rPr kumimoji="1" lang="en-US" altLang="zh-CN" dirty="0" smtClean="0"/>
              <a:t>0</a:t>
            </a:r>
            <a:r>
              <a:rPr kumimoji="1" lang="zh-CN" altLang="en-US" dirty="0"/>
              <a:t>％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平时成绩：到课率 </a:t>
            </a:r>
            <a:r>
              <a:rPr kumimoji="1" lang="en-US" altLang="zh-CN" dirty="0"/>
              <a:t>+ </a:t>
            </a:r>
            <a:r>
              <a:rPr kumimoji="1" lang="zh-CN" altLang="en-US" dirty="0"/>
              <a:t>课堂表现 </a:t>
            </a:r>
            <a:r>
              <a:rPr kumimoji="1" lang="en-US" altLang="zh-CN" dirty="0"/>
              <a:t>+</a:t>
            </a:r>
            <a:r>
              <a:rPr kumimoji="1" lang="zh-CN" altLang="en-US" dirty="0"/>
              <a:t> 习题</a:t>
            </a:r>
            <a:r>
              <a:rPr kumimoji="1" lang="zh-CN" altLang="en-US" dirty="0" smtClean="0"/>
              <a:t>作业 </a:t>
            </a:r>
            <a:r>
              <a:rPr kumimoji="1" lang="en-US" altLang="zh-CN" dirty="0" smtClean="0"/>
              <a:t>+ </a:t>
            </a:r>
            <a:r>
              <a:rPr kumimoji="1" lang="zh-CN" altLang="en-US" smtClean="0"/>
              <a:t>期中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答疑时间：邮件为主、</a:t>
            </a:r>
            <a:r>
              <a:rPr kumimoji="1" lang="en-US" altLang="zh-CN" dirty="0"/>
              <a:t>QQ</a:t>
            </a:r>
            <a:r>
              <a:rPr kumimoji="1" lang="zh-CN" altLang="en-US" dirty="0"/>
              <a:t>为辅、办公室看机会</a:t>
            </a:r>
          </a:p>
          <a:p>
            <a:endParaRPr kumimoji="1" lang="zh-CN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27463" y="5447212"/>
            <a:ext cx="2768071" cy="1123406"/>
            <a:chOff x="1423852" y="5264331"/>
            <a:chExt cx="2768071" cy="1123406"/>
          </a:xfrm>
        </p:grpSpPr>
        <p:sp>
          <p:nvSpPr>
            <p:cNvPr id="6" name="Rectangle 5"/>
            <p:cNvSpPr/>
            <p:nvPr/>
          </p:nvSpPr>
          <p:spPr>
            <a:xfrm>
              <a:off x="1423852" y="5264331"/>
              <a:ext cx="2717074" cy="11234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" name="Picture 4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023" y="5284180"/>
              <a:ext cx="2755900" cy="104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8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1.1.1</a:t>
            </a:r>
            <a:r>
              <a:rPr kumimoji="1" lang="zh-CN" altLang="en-US"/>
              <a:t> 操作系统与计算机系统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/>
              <a:t>应用程序层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解决用户不同的应用问题</a:t>
            </a:r>
            <a:r>
              <a:rPr kumimoji="1" lang="zh-CN" altLang="en-US" dirty="0"/>
              <a:t>，应用程序开发者借助程序设计语言来表达应用问题，开发各种应用程序，操作系统和硬件组成了一个运行平台，其他软件都运行在这个平台上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/>
              <a:t>支撑软件层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建立在操作系统改造和扩充过的机器上</a:t>
            </a:r>
            <a:r>
              <a:rPr kumimoji="1" lang="zh-CN" altLang="en-US" dirty="0"/>
              <a:t>，提供扩展指令集，实现各种语言处理程序、数据库管理系统和其他系统程序。</a:t>
            </a:r>
          </a:p>
          <a:p>
            <a:pPr>
              <a:lnSpc>
                <a:spcPct val="150000"/>
              </a:lnSpc>
            </a:pP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7416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1.1.1</a:t>
            </a:r>
            <a:r>
              <a:rPr kumimoji="1" lang="zh-CN" altLang="en-US"/>
              <a:t> 操作系统与计算机系统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kumimoji="1" lang="zh-CN" altLang="en-US" sz="2800" dirty="0"/>
              <a:t>系统软件层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最靠近硬件的一层软件</a:t>
            </a:r>
            <a:r>
              <a:rPr kumimoji="1" lang="zh-CN" altLang="en-US" dirty="0"/>
              <a:t>，对硬件作扩充和改造，提供了操作系统接口，为编译程序、编辑程序、数据库系统等的设计者提供有力支撑。操作系统还要做资源的调度和分配，信息的存取和保护，并发活动的协调和控制等许多工作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kumimoji="1" lang="zh-CN" altLang="en-US" sz="2800" dirty="0"/>
              <a:t>计算机硬件层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操作系统赖以工作的基础，</a:t>
            </a:r>
            <a:r>
              <a:rPr kumimoji="1" lang="zh-CN" altLang="en-US" dirty="0"/>
              <a:t>也是操作系统设计者可以使用的功能和资源 </a:t>
            </a:r>
          </a:p>
          <a:p>
            <a:pPr>
              <a:lnSpc>
                <a:spcPct val="150000"/>
              </a:lnSpc>
            </a:pP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5252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操作系统与计算机系统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62000" y="1994263"/>
            <a:ext cx="7848600" cy="4587875"/>
            <a:chOff x="1494" y="5964"/>
            <a:chExt cx="6840" cy="4992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6714" y="5964"/>
              <a:ext cx="5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charset="2"/>
                <a:buChar char=""/>
                <a:defRPr sz="2600">
                  <a:solidFill>
                    <a:schemeClr val="tx1"/>
                  </a:solidFill>
                  <a:latin typeface="Perpetua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charset="2"/>
                <a:buChar char=""/>
                <a:defRPr sz="2400">
                  <a:solidFill>
                    <a:schemeClr val="tx1"/>
                  </a:solidFill>
                  <a:latin typeface="Perpetua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charset="2"/>
                <a:buChar char=""/>
                <a:defRPr sz="2000">
                  <a:solidFill>
                    <a:schemeClr val="tx1"/>
                  </a:solidFill>
                  <a:latin typeface="Perpetua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charset="2"/>
                <a:buChar char=""/>
                <a:defRPr sz="2000">
                  <a:solidFill>
                    <a:schemeClr val="tx1"/>
                  </a:solidFill>
                  <a:latin typeface="Perpetua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9900"/>
                  </a:solidFill>
                  <a:latin typeface="Times New Roman" charset="0"/>
                  <a:ea typeface="宋体" charset="-122"/>
                </a:rPr>
                <a:t>…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1494" y="5964"/>
              <a:ext cx="6840" cy="4992"/>
              <a:chOff x="3114" y="7680"/>
              <a:chExt cx="6840" cy="4992"/>
            </a:xfrm>
          </p:grpSpPr>
          <p:sp>
            <p:nvSpPr>
              <p:cNvPr id="7" name="Text Box 6"/>
              <p:cNvSpPr txBox="1">
                <a:spLocks noChangeArrowheads="1"/>
              </p:cNvSpPr>
              <p:nvPr/>
            </p:nvSpPr>
            <p:spPr bwMode="auto">
              <a:xfrm>
                <a:off x="3198" y="7680"/>
                <a:ext cx="896" cy="4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隶书" charset="0"/>
                  </a:rPr>
                  <a:t>用户1</a:t>
                </a:r>
              </a:p>
            </p:txBody>
          </p:sp>
          <p:sp>
            <p:nvSpPr>
              <p:cNvPr id="8" name="Text Box 7"/>
              <p:cNvSpPr txBox="1">
                <a:spLocks noChangeArrowheads="1"/>
              </p:cNvSpPr>
              <p:nvPr/>
            </p:nvSpPr>
            <p:spPr bwMode="auto">
              <a:xfrm>
                <a:off x="4650" y="7680"/>
                <a:ext cx="875" cy="4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隶书" charset="0"/>
                  </a:rPr>
                  <a:t>用户</a:t>
                </a: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2</a:t>
                </a:r>
              </a:p>
            </p:txBody>
          </p:sp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5922" y="7680"/>
                <a:ext cx="862" cy="4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隶书" charset="0"/>
                  </a:rPr>
                  <a:t>用户</a:t>
                </a: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3</a:t>
                </a:r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7380" y="7680"/>
                <a:ext cx="834" cy="4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隶书" charset="0"/>
                  </a:rPr>
                  <a:t>用户</a:t>
                </a: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4</a:t>
                </a:r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9006" y="7680"/>
                <a:ext cx="802" cy="4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隶书" charset="0"/>
                  </a:rPr>
                  <a:t>用户</a:t>
                </a:r>
                <a:r>
                  <a:rPr lang="en-US" altLang="zh-CN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n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3114" y="8772"/>
                <a:ext cx="6840" cy="239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3114" y="8928"/>
                <a:ext cx="126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财务系统</a:t>
                </a:r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4396" y="8928"/>
                <a:ext cx="1238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航空订票</a:t>
                </a:r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5674" y="8928"/>
                <a:ext cx="122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上网浏览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6956" y="8928"/>
                <a:ext cx="1198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电子商务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8789" y="8928"/>
                <a:ext cx="1165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科学计算</a:t>
                </a: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3833" y="10021"/>
                <a:ext cx="5220" cy="17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19" name="Text Box 18"/>
              <p:cNvSpPr txBox="1">
                <a:spLocks noChangeArrowheads="1"/>
              </p:cNvSpPr>
              <p:nvPr/>
            </p:nvSpPr>
            <p:spPr bwMode="auto">
              <a:xfrm>
                <a:off x="5454" y="9396"/>
                <a:ext cx="1620" cy="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（</a:t>
                </a:r>
                <a:r>
                  <a:rPr lang="zh-CN" altLang="en-US" sz="2400">
                    <a:solidFill>
                      <a:schemeClr val="accent2"/>
                    </a:solidFill>
                    <a:latin typeface="隶书" charset="0"/>
                  </a:rPr>
                  <a:t>应用程序</a:t>
                </a: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）</a:t>
                </a:r>
              </a:p>
            </p:txBody>
          </p:sp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3845" y="10176"/>
                <a:ext cx="1249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hlink"/>
                    </a:solidFill>
                    <a:latin typeface="隶书" charset="0"/>
                  </a:rPr>
                  <a:t>编译程序</a:t>
                </a: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5127" y="10176"/>
                <a:ext cx="1227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hlink"/>
                    </a:solidFill>
                    <a:latin typeface="隶书" charset="0"/>
                  </a:rPr>
                  <a:t>汇编程序</a:t>
                </a:r>
              </a:p>
            </p:txBody>
          </p:sp>
          <p:sp>
            <p:nvSpPr>
              <p:cNvPr id="22" name="Text Box 21"/>
              <p:cNvSpPr txBox="1">
                <a:spLocks noChangeArrowheads="1"/>
              </p:cNvSpPr>
              <p:nvPr/>
            </p:nvSpPr>
            <p:spPr bwMode="auto">
              <a:xfrm>
                <a:off x="6412" y="10176"/>
                <a:ext cx="1202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hlink"/>
                    </a:solidFill>
                    <a:latin typeface="隶书" charset="0"/>
                  </a:rPr>
                  <a:t>编辑程序</a:t>
                </a:r>
              </a:p>
            </p:txBody>
          </p:sp>
          <p:sp>
            <p:nvSpPr>
              <p:cNvPr id="23" name="Text Box 22"/>
              <p:cNvSpPr txBox="1">
                <a:spLocks noChangeArrowheads="1"/>
              </p:cNvSpPr>
              <p:nvPr/>
            </p:nvSpPr>
            <p:spPr bwMode="auto">
              <a:xfrm>
                <a:off x="7974" y="10176"/>
                <a:ext cx="1080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hlink"/>
                    </a:solidFill>
                    <a:latin typeface="隶书" charset="0"/>
                  </a:rPr>
                  <a:t>数据库</a:t>
                </a: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5094" y="11268"/>
                <a:ext cx="2341" cy="96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隶书" charset="0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" name="Text Box 24"/>
              <p:cNvSpPr txBox="1">
                <a:spLocks noChangeArrowheads="1"/>
              </p:cNvSpPr>
              <p:nvPr/>
            </p:nvSpPr>
            <p:spPr bwMode="auto">
              <a:xfrm>
                <a:off x="5335" y="10662"/>
                <a:ext cx="1919" cy="6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（</a:t>
                </a:r>
                <a:r>
                  <a:rPr lang="zh-CN" altLang="en-US" sz="2400">
                    <a:solidFill>
                      <a:schemeClr val="hlink"/>
                    </a:solidFill>
                    <a:latin typeface="隶书" charset="0"/>
                  </a:rPr>
                  <a:t>系统程序</a:t>
                </a: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）</a:t>
                </a:r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5610" y="11340"/>
                <a:ext cx="1403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FF0000"/>
                    </a:solidFill>
                    <a:latin typeface="隶书" charset="0"/>
                  </a:rPr>
                  <a:t>操作系统</a:t>
                </a:r>
              </a:p>
            </p:txBody>
          </p:sp>
          <p:sp>
            <p:nvSpPr>
              <p:cNvPr id="27" name="Text Box 26"/>
              <p:cNvSpPr txBox="1">
                <a:spLocks noChangeArrowheads="1"/>
              </p:cNvSpPr>
              <p:nvPr/>
            </p:nvSpPr>
            <p:spPr bwMode="auto">
              <a:xfrm>
                <a:off x="5501" y="11896"/>
                <a:ext cx="1573" cy="7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0" tIns="0" rIns="0" bIns="0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chemeClr val="bg2"/>
                    </a:solidFill>
                    <a:latin typeface="隶书" charset="0"/>
                  </a:rPr>
                  <a:t>计算机硬件</a:t>
                </a:r>
              </a:p>
            </p:txBody>
          </p:sp>
          <p:sp>
            <p:nvSpPr>
              <p:cNvPr id="28" name="Text Box 27"/>
              <p:cNvSpPr txBox="1">
                <a:spLocks noChangeArrowheads="1"/>
              </p:cNvSpPr>
              <p:nvPr/>
            </p:nvSpPr>
            <p:spPr bwMode="auto">
              <a:xfrm>
                <a:off x="8154" y="8928"/>
                <a:ext cx="637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…</a:t>
                </a:r>
              </a:p>
            </p:txBody>
          </p:sp>
          <p:sp>
            <p:nvSpPr>
              <p:cNvPr id="29" name="Text Box 28"/>
              <p:cNvSpPr txBox="1">
                <a:spLocks noChangeArrowheads="1"/>
              </p:cNvSpPr>
              <p:nvPr/>
            </p:nvSpPr>
            <p:spPr bwMode="auto">
              <a:xfrm>
                <a:off x="7614" y="10176"/>
                <a:ext cx="360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009900"/>
                    </a:solidFill>
                    <a:latin typeface="Times New Roman" charset="0"/>
                    <a:ea typeface="宋体" charset="-122"/>
                  </a:rPr>
                  <a:t>…</a:t>
                </a: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5094" y="8148"/>
                <a:ext cx="0" cy="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3654" y="8148"/>
                <a:ext cx="0" cy="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6354" y="8148"/>
                <a:ext cx="0" cy="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32"/>
              <p:cNvSpPr>
                <a:spLocks noChangeShapeType="1"/>
              </p:cNvSpPr>
              <p:nvPr/>
            </p:nvSpPr>
            <p:spPr bwMode="auto">
              <a:xfrm>
                <a:off x="7794" y="8148"/>
                <a:ext cx="0" cy="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33"/>
              <p:cNvSpPr>
                <a:spLocks noChangeShapeType="1"/>
              </p:cNvSpPr>
              <p:nvPr/>
            </p:nvSpPr>
            <p:spPr bwMode="auto">
              <a:xfrm>
                <a:off x="9414" y="8144"/>
                <a:ext cx="0" cy="7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0406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E4AF4-EBEB-A949-9BA6-09A6E317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计算机软件系统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9302F-9F73-F643-88FD-E6AD655E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101693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应用软件：</a:t>
            </a:r>
            <a:r>
              <a:rPr kumimoji="1" lang="zh-CN" altLang="en-US" dirty="0"/>
              <a:t>基于用户需求编写、安装的专用程序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支撑软件：</a:t>
            </a:r>
            <a:r>
              <a:rPr kumimoji="1" lang="zh-CN" altLang="en-US" dirty="0"/>
              <a:t>实用程序、语言处理程序、数据库管理系统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实用程序：解决基础用户应用，如文本编辑器、画图板等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语言处理程序：把程序代码翻译成可执行机器语言，如 </a:t>
            </a:r>
            <a:r>
              <a:rPr kumimoji="1" lang="en-US" altLang="zh-CN" dirty="0" err="1"/>
              <a:t>javac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数据库管理系统：在软件层面再次对处理程序与数据分离的软件，如 </a:t>
            </a:r>
            <a:r>
              <a:rPr kumimoji="1" lang="en-US" altLang="zh-CN" dirty="0"/>
              <a:t>Oracle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MySQL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系统软件：</a:t>
            </a:r>
            <a:r>
              <a:rPr kumimoji="1" lang="zh-CN" altLang="en-US" dirty="0"/>
              <a:t>操作系统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操作系统：管理与控制各类软硬件资源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3819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1.1.1</a:t>
            </a:r>
            <a:r>
              <a:rPr kumimoji="1" lang="zh-CN" altLang="en-US"/>
              <a:t> 操作系统与计算机系统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589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操作系统与支撑、应用软件层次的区别</a:t>
            </a:r>
            <a:r>
              <a:rPr kumimoji="1" lang="en-US" altLang="zh-CN" dirty="0"/>
              <a:t>: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操作系统有权分配物理硬件资源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其它上层软件只能通过操作系统来使用资源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操作系统用于隔离硬件与其它上层软件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1790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1.1.1</a:t>
            </a:r>
            <a:r>
              <a:rPr kumimoji="1" lang="zh-CN" altLang="en-US"/>
              <a:t> 操作系统与计算机系统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589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操作系统的主要任务之一就是对资源进行管理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物理资源有限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物理资源在硬件实现上的复杂性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11603" y="3734464"/>
            <a:ext cx="8506986" cy="2250000"/>
            <a:chOff x="213931" y="4353896"/>
            <a:chExt cx="8506986" cy="2250000"/>
          </a:xfrm>
        </p:grpSpPr>
        <p:grpSp>
          <p:nvGrpSpPr>
            <p:cNvPr id="15" name="Group 14"/>
            <p:cNvGrpSpPr/>
            <p:nvPr/>
          </p:nvGrpSpPr>
          <p:grpSpPr>
            <a:xfrm>
              <a:off x="213931" y="4353896"/>
              <a:ext cx="2770496" cy="2250000"/>
              <a:chOff x="9212" y="4362995"/>
              <a:chExt cx="2770496" cy="2246811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9212" y="4362995"/>
                <a:ext cx="2770496" cy="2246811"/>
              </a:xfrm>
              <a:prstGeom prst="roundRect">
                <a:avLst>
                  <a:gd name="adj" fmla="val 3876"/>
                </a:avLst>
              </a:prstGeom>
              <a:solidFill>
                <a:srgbClr val="E94C2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2800" rtlCol="0" anchor="t"/>
              <a:lstStyle/>
              <a:p>
                <a:pPr algn="ctr"/>
                <a:r>
                  <a:rPr kumimoji="1" lang="zh-CN" altLang="en-US" sz="2400">
                    <a:latin typeface="Microsoft YaHei" charset="-122"/>
                    <a:ea typeface="Microsoft YaHei" charset="-122"/>
                    <a:cs typeface="Microsoft YaHei" charset="-122"/>
                  </a:rPr>
                  <a:t>处理器资源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42455" y="4937760"/>
                <a:ext cx="2704011" cy="1554482"/>
                <a:chOff x="60960" y="4937760"/>
                <a:chExt cx="2704011" cy="1554482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60960" y="4937760"/>
                  <a:ext cx="1310639" cy="1541419"/>
                </a:xfrm>
                <a:prstGeom prst="roundRect">
                  <a:avLst>
                    <a:gd name="adj" fmla="val 3876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zh-CN" altLang="en-US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第 </a:t>
                  </a:r>
                  <a:r>
                    <a:rPr kumimoji="1" lang="en-US" altLang="zh-CN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2</a:t>
                  </a:r>
                  <a:r>
                    <a:rPr kumimoji="1" lang="zh-CN" altLang="en-US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 章</a:t>
                  </a:r>
                  <a:endParaRPr kumimoji="1" lang="en-US" altLang="zh-CN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pPr algn="ctr"/>
                  <a:endParaRPr kumimoji="1" lang="en-US" altLang="zh-CN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pPr algn="ctr"/>
                  <a:r>
                    <a:rPr kumimoji="1" lang="zh-CN" altLang="en-US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处理器管理</a:t>
                  </a:r>
                  <a:endParaRPr kumimoji="1" lang="en-US" altLang="zh-CN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pPr algn="ctr"/>
                  <a:endPara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1454332" y="4937760"/>
                  <a:ext cx="1310639" cy="1554482"/>
                </a:xfrm>
                <a:prstGeom prst="roundRect">
                  <a:avLst>
                    <a:gd name="adj" fmla="val 3876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kumimoji="1" lang="zh-CN" altLang="en-US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第 </a:t>
                  </a:r>
                  <a:r>
                    <a:rPr kumimoji="1" lang="en-US" altLang="zh-CN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3</a:t>
                  </a:r>
                  <a:r>
                    <a:rPr kumimoji="1" lang="zh-CN" altLang="en-US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 章 </a:t>
                  </a:r>
                  <a:endParaRPr kumimoji="1" lang="en-US" altLang="zh-CN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pPr algn="ctr"/>
                  <a:endParaRPr kumimoji="1" lang="en-US" altLang="zh-CN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pPr algn="ctr"/>
                  <a:r>
                    <a:rPr kumimoji="1" lang="zh-CN" altLang="en-US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同步、通信和死锁</a:t>
                  </a:r>
                </a:p>
              </p:txBody>
            </p:sp>
          </p:grpSp>
        </p:grpSp>
        <p:grpSp>
          <p:nvGrpSpPr>
            <p:cNvPr id="16" name="Group 15"/>
            <p:cNvGrpSpPr/>
            <p:nvPr/>
          </p:nvGrpSpPr>
          <p:grpSpPr>
            <a:xfrm>
              <a:off x="3033303" y="4353896"/>
              <a:ext cx="1385247" cy="2250000"/>
              <a:chOff x="2950191" y="4365270"/>
              <a:chExt cx="1385247" cy="224681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2950191" y="4365270"/>
                <a:ext cx="1385247" cy="2246811"/>
              </a:xfrm>
              <a:prstGeom prst="roundRect">
                <a:avLst>
                  <a:gd name="adj" fmla="val 3876"/>
                </a:avLst>
              </a:prstGeom>
              <a:solidFill>
                <a:srgbClr val="E94C2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82800" rIns="36000" rtlCol="0" anchor="t"/>
              <a:lstStyle/>
              <a:p>
                <a:pPr algn="ctr"/>
                <a:r>
                  <a:rPr kumimoji="1" lang="zh-CN" altLang="en-US" sz="2400">
                    <a:latin typeface="Microsoft YaHei" charset="-122"/>
                    <a:ea typeface="Microsoft YaHei" charset="-122"/>
                    <a:cs typeface="Microsoft YaHei" charset="-122"/>
                  </a:rPr>
                  <a:t>内存资源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87495" y="4953682"/>
                <a:ext cx="1310639" cy="1554482"/>
              </a:xfrm>
              <a:prstGeom prst="roundRect">
                <a:avLst>
                  <a:gd name="adj" fmla="val 387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 </a:t>
                </a:r>
                <a:r>
                  <a:rPr kumimoji="1" lang="en-US" altLang="zh-CN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4</a:t>
                </a:r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章 </a:t>
                </a:r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存储管理</a:t>
                </a:r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endParaRPr kumimoji="1" lang="zh-CN" altLang="en-US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467425" y="4353896"/>
              <a:ext cx="1385247" cy="2250000"/>
              <a:chOff x="4659086" y="4353897"/>
              <a:chExt cx="1385247" cy="2246811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4659086" y="4353897"/>
                <a:ext cx="1385247" cy="2246811"/>
              </a:xfrm>
              <a:prstGeom prst="roundRect">
                <a:avLst>
                  <a:gd name="adj" fmla="val 3876"/>
                </a:avLst>
              </a:prstGeom>
              <a:solidFill>
                <a:srgbClr val="E94C2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82800" rIns="36000" rtlCol="0" anchor="t"/>
              <a:lstStyle/>
              <a:p>
                <a:pPr algn="ctr"/>
                <a:r>
                  <a:rPr kumimoji="1" lang="en-US" altLang="zh-CN" sz="2400">
                    <a:latin typeface="Microsoft YaHei" charset="-122"/>
                    <a:ea typeface="Microsoft YaHei" charset="-122"/>
                    <a:cs typeface="Microsoft YaHei" charset="-122"/>
                  </a:rPr>
                  <a:t>I/O</a:t>
                </a:r>
                <a:r>
                  <a:rPr kumimoji="1" lang="zh-CN" altLang="en-US" sz="2400">
                    <a:latin typeface="Microsoft YaHei" charset="-122"/>
                    <a:ea typeface="Microsoft YaHei" charset="-122"/>
                    <a:cs typeface="Microsoft YaHei" charset="-122"/>
                  </a:rPr>
                  <a:t>资源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696390" y="4983252"/>
                <a:ext cx="1310639" cy="1554482"/>
              </a:xfrm>
              <a:prstGeom prst="roundRect">
                <a:avLst>
                  <a:gd name="adj" fmla="val 387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 </a:t>
                </a:r>
                <a:r>
                  <a:rPr kumimoji="1" lang="en-US" altLang="zh-CN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5</a:t>
                </a:r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章 </a:t>
                </a:r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设备管理</a:t>
                </a:r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endParaRPr kumimoji="1" lang="zh-CN" altLang="en-US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901547" y="4353896"/>
              <a:ext cx="1385247" cy="2250000"/>
              <a:chOff x="6312740" y="4356172"/>
              <a:chExt cx="1385247" cy="2246811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12740" y="4356172"/>
                <a:ext cx="1385247" cy="2246811"/>
              </a:xfrm>
              <a:prstGeom prst="roundRect">
                <a:avLst>
                  <a:gd name="adj" fmla="val 3876"/>
                </a:avLst>
              </a:prstGeom>
              <a:solidFill>
                <a:srgbClr val="E94C2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82800" rIns="36000" rtlCol="0" anchor="t"/>
              <a:lstStyle/>
              <a:p>
                <a:pPr algn="ctr"/>
                <a:r>
                  <a:rPr kumimoji="1" lang="zh-CN" altLang="en-US" sz="2400">
                    <a:latin typeface="Microsoft YaHei" charset="-122"/>
                    <a:ea typeface="Microsoft YaHei" charset="-122"/>
                    <a:cs typeface="Microsoft YaHei" charset="-122"/>
                  </a:rPr>
                  <a:t>数据资源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50044" y="4971878"/>
                <a:ext cx="1310639" cy="1554482"/>
              </a:xfrm>
              <a:prstGeom prst="roundRect">
                <a:avLst>
                  <a:gd name="adj" fmla="val 387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 </a:t>
                </a:r>
                <a:r>
                  <a:rPr kumimoji="1" lang="en-US" altLang="zh-CN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6</a:t>
                </a:r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章 </a:t>
                </a:r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文件管理</a:t>
                </a:r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endParaRPr kumimoji="1" lang="zh-CN" altLang="en-US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7335670" y="4353896"/>
              <a:ext cx="1385247" cy="2250000"/>
              <a:chOff x="6312740" y="4356172"/>
              <a:chExt cx="1385247" cy="2246811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312740" y="4356172"/>
                <a:ext cx="1385247" cy="2246811"/>
              </a:xfrm>
              <a:prstGeom prst="roundRect">
                <a:avLst>
                  <a:gd name="adj" fmla="val 3876"/>
                </a:avLst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82800" rIns="36000" rtlCol="0" anchor="t"/>
              <a:lstStyle/>
              <a:p>
                <a:pPr algn="ctr"/>
                <a:r>
                  <a:rPr kumimoji="1" lang="zh-CN" altLang="en-US" sz="2400">
                    <a:latin typeface="Microsoft YaHei" charset="-122"/>
                    <a:ea typeface="Microsoft YaHei" charset="-122"/>
                    <a:cs typeface="Microsoft YaHei" charset="-122"/>
                  </a:rPr>
                  <a:t>系统安全</a:t>
                </a: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6350044" y="4971878"/>
                <a:ext cx="1310639" cy="1554482"/>
              </a:xfrm>
              <a:prstGeom prst="roundRect">
                <a:avLst>
                  <a:gd name="adj" fmla="val 387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 </a:t>
                </a:r>
                <a:r>
                  <a:rPr kumimoji="1" lang="en-US" altLang="zh-CN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7</a:t>
                </a:r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章 </a:t>
                </a:r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操作系统</a:t>
                </a:r>
                <a:endParaRPr kumimoji="1" lang="en-US" altLang="zh-CN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kumimoji="1" lang="zh-CN" altLang="en-US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安全与保护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548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E56DD-32F5-A048-ABDC-93233264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计算机软件系统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4A338-ADF5-264E-85F1-0039E7E00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软件应用的层次解决示例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拿手机听音乐刷微博时，收到了一条双</a:t>
            </a:r>
            <a:r>
              <a:rPr kumimoji="1" lang="en-US" altLang="zh-CN" dirty="0"/>
              <a:t>11</a:t>
            </a:r>
            <a:r>
              <a:rPr kumimoji="1" lang="zh-CN" altLang="en-US" dirty="0"/>
              <a:t>秒杀团购短信，想要打开日历来设置一条提醒信息；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要把日历的程序从</a:t>
            </a:r>
            <a:r>
              <a:rPr kumimoji="1" lang="en-US" altLang="zh-CN" dirty="0"/>
              <a:t>SD</a:t>
            </a:r>
            <a:r>
              <a:rPr kumimoji="1" lang="zh-CN" altLang="en-US" dirty="0"/>
              <a:t>卡复制到内存中；（存储管理）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打开日历的时候不能中断音乐；（进程管理）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要把秒杀时间从短信中复制到日历中；（进程通信）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正确获取由触屏输入的数据</a:t>
            </a:r>
            <a:r>
              <a:rPr kumimoji="1" lang="en-US" altLang="zh-CN" dirty="0"/>
              <a:t>/</a:t>
            </a:r>
            <a:r>
              <a:rPr kumimoji="1" lang="zh-CN" altLang="en-US" dirty="0"/>
              <a:t>指令；（设备管理）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输入的提醒事项要存储到外设中去；（文件系统）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43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</a:t>
            </a:r>
            <a:r>
              <a:rPr kumimoji="1" lang="zh-CN" altLang="en-US"/>
              <a:t> 操作系统概观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859236"/>
              </p:ext>
            </p:extLst>
          </p:nvPr>
        </p:nvGraphicFramePr>
        <p:xfrm>
          <a:off x="615587" y="207381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263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1.1.2</a:t>
            </a:r>
            <a:r>
              <a:rPr kumimoji="1" lang="zh-CN" altLang="en-US"/>
              <a:t> 操作系统资源管理技术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操作系统扩展物理计算机的功能，使之成为接口好、功能强、效率高、易使用的计算机系统，称为虚拟机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注意和 </a:t>
            </a:r>
            <a:r>
              <a:rPr kumimoji="1" lang="en-US" altLang="zh-CN"/>
              <a:t>JVM</a:t>
            </a:r>
            <a:r>
              <a:rPr kumimoji="1" lang="zh-CN" altLang="en-US"/>
              <a:t>，</a:t>
            </a:r>
            <a:r>
              <a:rPr kumimoji="1" lang="en-US" altLang="zh-CN"/>
              <a:t>VM</a:t>
            </a:r>
            <a:r>
              <a:rPr kumimoji="1" lang="zh-CN" altLang="en-US"/>
              <a:t>，容器等概念的区别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121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1.1.2</a:t>
            </a:r>
            <a:r>
              <a:rPr kumimoji="1" lang="zh-CN" altLang="en-US" dirty="0"/>
              <a:t> 资源管理主要技术</a:t>
            </a:r>
          </a:p>
        </p:txBody>
      </p:sp>
      <p:sp>
        <p:nvSpPr>
          <p:cNvPr id="4" name="Rectangle 3"/>
          <p:cNvSpPr/>
          <p:nvPr/>
        </p:nvSpPr>
        <p:spPr>
          <a:xfrm>
            <a:off x="568036" y="1953491"/>
            <a:ext cx="7716982" cy="1842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568036" y="3906982"/>
            <a:ext cx="7718400" cy="1011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sz="2800">
                <a:solidFill>
                  <a:srgbClr val="FF0000"/>
                </a:solidFill>
              </a:rPr>
              <a:t>复用：</a:t>
            </a:r>
            <a:r>
              <a:rPr kumimoji="1" lang="zh-CN" altLang="en-US"/>
              <a:t>多个进程共享有限的物理资源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zh-CN" altLang="en-US" sz="2800">
                <a:solidFill>
                  <a:srgbClr val="FF0000"/>
                </a:solidFill>
              </a:rPr>
              <a:t>虚拟：</a:t>
            </a:r>
            <a:r>
              <a:rPr kumimoji="1" lang="zh-CN" altLang="en-US"/>
              <a:t>把一个物理资源变成多个逻辑对应物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zh-CN" altLang="en-US" sz="2800">
                <a:solidFill>
                  <a:srgbClr val="FF0000"/>
                </a:solidFill>
              </a:rPr>
              <a:t>抽象：</a:t>
            </a:r>
            <a:r>
              <a:rPr kumimoji="1" lang="zh-CN" altLang="en-US"/>
              <a:t>屏蔽资源复杂性，提高资源易用性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zh-CN" altLang="en-US"/>
              <a:t>组合使用抽象和虚拟技术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7976" y="1967345"/>
            <a:ext cx="526472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>
                <a:latin typeface="Microsoft YaHei" charset="-122"/>
                <a:ea typeface="Microsoft YaHei" charset="-122"/>
                <a:cs typeface="Microsoft YaHei" charset="-122"/>
              </a:rPr>
              <a:t>资源有限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82805" y="3915024"/>
            <a:ext cx="504000" cy="10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zh-CN" altLang="en-US" sz="2800">
                <a:latin typeface="Microsoft YaHei" charset="-122"/>
                <a:ea typeface="Microsoft YaHei" charset="-122"/>
                <a:cs typeface="Microsoft YaHei" charset="-122"/>
              </a:rPr>
              <a:t>复杂</a:t>
            </a:r>
          </a:p>
        </p:txBody>
      </p:sp>
    </p:spTree>
    <p:extLst>
      <p:ext uri="{BB962C8B-B14F-4D97-AF65-F5344CB8AC3E}">
        <p14:creationId xmlns:p14="http://schemas.microsoft.com/office/powerpoint/2010/main" val="8871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Rules</a:t>
            </a:r>
            <a:r>
              <a:rPr kumimoji="1" lang="zh-CN" altLang="en-US"/>
              <a:t> </a:t>
            </a:r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classroom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/>
              <a:t>Rule</a:t>
            </a:r>
            <a:r>
              <a:rPr kumimoji="1" lang="zh-CN" altLang="en-US"/>
              <a:t> </a:t>
            </a:r>
            <a:r>
              <a:rPr kumimoji="1" lang="en-US" altLang="zh-CN"/>
              <a:t>#1:</a:t>
            </a:r>
            <a:r>
              <a:rPr kumimoji="1" lang="zh-CN" altLang="en-US"/>
              <a:t> 不可迟到，如果迟到从后门悄悄地进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en-US" altLang="zh-CN"/>
              <a:t>Rule</a:t>
            </a:r>
            <a:r>
              <a:rPr kumimoji="1" lang="zh-CN" altLang="en-US"/>
              <a:t> </a:t>
            </a:r>
            <a:r>
              <a:rPr kumimoji="1" lang="en-US" altLang="zh-CN"/>
              <a:t>#2:</a:t>
            </a:r>
            <a:r>
              <a:rPr kumimoji="1" lang="zh-CN" altLang="en-US"/>
              <a:t> 上课开始如人数少于</a:t>
            </a:r>
            <a:r>
              <a:rPr kumimoji="1" lang="en-US" altLang="zh-CN"/>
              <a:t>80</a:t>
            </a:r>
            <a:r>
              <a:rPr kumimoji="1" lang="zh-CN" altLang="en-US"/>
              <a:t>％必点名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en-US" altLang="zh-CN"/>
              <a:t>Rule</a:t>
            </a:r>
            <a:r>
              <a:rPr kumimoji="1" lang="zh-CN" altLang="en-US"/>
              <a:t> </a:t>
            </a:r>
            <a:r>
              <a:rPr kumimoji="1" lang="en-US" altLang="zh-CN"/>
              <a:t>#3:</a:t>
            </a:r>
            <a:r>
              <a:rPr kumimoji="1" lang="zh-CN" altLang="en-US"/>
              <a:t> 想吃东西可以，韭菜盒子免带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en-US" altLang="zh-CN"/>
              <a:t>Rule</a:t>
            </a:r>
            <a:r>
              <a:rPr kumimoji="1" lang="zh-CN" altLang="en-US"/>
              <a:t> </a:t>
            </a:r>
            <a:r>
              <a:rPr kumimoji="1" lang="en-US" altLang="zh-CN"/>
              <a:t>#4:</a:t>
            </a:r>
            <a:r>
              <a:rPr kumimoji="1" lang="zh-CN" altLang="en-US"/>
              <a:t> 有异议举手发言，切忌私语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en-US" altLang="zh-CN"/>
              <a:t>Rule</a:t>
            </a:r>
            <a:r>
              <a:rPr kumimoji="1" lang="zh-CN" altLang="en-US"/>
              <a:t> </a:t>
            </a:r>
            <a:r>
              <a:rPr kumimoji="1" lang="en-US" altLang="zh-CN"/>
              <a:t>#5:</a:t>
            </a:r>
            <a:r>
              <a:rPr kumimoji="1" lang="zh-CN" altLang="en-US"/>
              <a:t> 太无聊就睡觉吧，不准打呼</a:t>
            </a:r>
          </a:p>
        </p:txBody>
      </p:sp>
    </p:spTree>
    <p:extLst>
      <p:ext uri="{BB962C8B-B14F-4D97-AF65-F5344CB8AC3E}">
        <p14:creationId xmlns:p14="http://schemas.microsoft.com/office/powerpoint/2010/main" val="7449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1.1.2-a</a:t>
            </a:r>
            <a:r>
              <a:rPr kumimoji="1" lang="zh-CN" altLang="en-US"/>
              <a:t> 资源复用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/>
              <a:t>计算机系统的物理资源宝贵并且稀有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400"/>
              <a:t>系统内有多个进程竞争使用资源</a:t>
            </a:r>
          </a:p>
          <a:p>
            <a:pPr>
              <a:lnSpc>
                <a:spcPct val="150000"/>
              </a:lnSpc>
            </a:pPr>
            <a:r>
              <a:rPr kumimoji="1" lang="zh-CN" altLang="en-US" sz="2800"/>
              <a:t>资源复用：让众多进程共享有限的物理资源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0203" y="4164129"/>
            <a:ext cx="2092037" cy="1993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空分复用</a:t>
            </a:r>
            <a:endParaRPr kumimoji="1" lang="en-US" altLang="zh-CN" sz="200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space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-multiplexed</a:t>
            </a:r>
            <a:r>
              <a:rPr kumimoji="1"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707820" y="4164129"/>
            <a:ext cx="2092037" cy="1993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时分复用</a:t>
            </a:r>
            <a:endParaRPr kumimoji="1" lang="en-US" altLang="zh-CN" sz="2000">
              <a:solidFill>
                <a:sysClr val="windowText" lastClr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time</a:t>
            </a:r>
            <a:r>
              <a:rPr kumimoji="1" lang="en-US" altLang="zh-CN" sz="20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-multiplexed</a:t>
            </a:r>
            <a:r>
              <a:rPr kumimoji="1" lang="zh-CN" altLang="en-US" sz="20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sharing</a:t>
            </a:r>
          </a:p>
        </p:txBody>
      </p:sp>
    </p:spTree>
    <p:extLst>
      <p:ext uri="{BB962C8B-B14F-4D97-AF65-F5344CB8AC3E}">
        <p14:creationId xmlns:p14="http://schemas.microsoft.com/office/powerpoint/2010/main" val="1819576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1.1.2-a</a:t>
            </a:r>
            <a:r>
              <a:rPr kumimoji="1" lang="zh-CN" altLang="en-US"/>
              <a:t> 空分复用共享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资源可以从</a:t>
            </a:r>
            <a:r>
              <a:rPr kumimoji="1" lang="zh-CN" altLang="en-US">
                <a:solidFill>
                  <a:srgbClr val="FF0000"/>
                </a:solidFill>
              </a:rPr>
              <a:t>空间</a:t>
            </a:r>
            <a:r>
              <a:rPr kumimoji="1" lang="zh-CN" altLang="en-US"/>
              <a:t>上分割成更小的单元进行使用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内存被划分成不同的单元 （第</a:t>
            </a:r>
            <a:r>
              <a:rPr kumimoji="1" lang="en-US" altLang="zh-CN"/>
              <a:t>4</a:t>
            </a:r>
            <a:r>
              <a:rPr kumimoji="1" lang="zh-CN" altLang="en-US"/>
              <a:t>章）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连续存储管理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分页、分段存储管理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虚拟存储管理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硬盘被划分成不同的区域（第</a:t>
            </a:r>
            <a:r>
              <a:rPr kumimoji="1" lang="en-US" altLang="zh-CN"/>
              <a:t>5</a:t>
            </a:r>
            <a:r>
              <a:rPr kumimoji="1" lang="zh-CN" altLang="en-US"/>
              <a:t>章）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磁盘分区、柱面、簇、扇区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48283" y="2880852"/>
            <a:ext cx="2177845" cy="3441289"/>
            <a:chOff x="6548283" y="2880852"/>
            <a:chExt cx="2177845" cy="3441289"/>
          </a:xfrm>
        </p:grpSpPr>
        <p:sp>
          <p:nvSpPr>
            <p:cNvPr id="4" name="Rectangle 3"/>
            <p:cNvSpPr/>
            <p:nvPr/>
          </p:nvSpPr>
          <p:spPr>
            <a:xfrm>
              <a:off x="6548283" y="2880852"/>
              <a:ext cx="2172929" cy="806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P1</a:t>
              </a:r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553199" y="3682181"/>
              <a:ext cx="2172929" cy="12437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P2</a:t>
              </a:r>
              <a:endParaRPr kumimoji="1" lang="zh-CN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548283" y="4916129"/>
              <a:ext cx="2172929" cy="5309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P3</a:t>
              </a:r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553199" y="5451986"/>
              <a:ext cx="2172929" cy="87015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P4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96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1.1.2-a</a:t>
            </a:r>
            <a:r>
              <a:rPr kumimoji="1" lang="zh-CN" altLang="en-US"/>
              <a:t> 时分复用共享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单一进程必须通过独占方式来使用资源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/>
              <a:t>不能将资源划分成更多和更小的单位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/>
              <a:t>从时间上进行分割，形成</a:t>
            </a:r>
            <a:r>
              <a:rPr kumimoji="1" lang="zh-CN" altLang="en-US">
                <a:solidFill>
                  <a:srgbClr val="FF0000"/>
                </a:solidFill>
              </a:rPr>
              <a:t>时间片</a:t>
            </a:r>
            <a:r>
              <a:rPr kumimoji="1" lang="zh-CN" altLang="en-US"/>
              <a:t>，确保在单一时间片内，进程对资源是独占的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处理器：中断、抢占、调度算法、共享过程中的进程通信、同步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（第</a:t>
            </a:r>
            <a:r>
              <a:rPr kumimoji="1" lang="en-US" altLang="zh-CN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，</a:t>
            </a:r>
            <a:r>
              <a:rPr kumimoji="1" lang="en-US" altLang="zh-CN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章）</a:t>
            </a:r>
            <a:endParaRPr kumimoji="1"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/>
              <a:t>设备</a:t>
            </a:r>
            <a:r>
              <a:rPr kumimoji="1" lang="en-US" altLang="zh-CN"/>
              <a:t>I/O</a:t>
            </a:r>
            <a:r>
              <a:rPr kumimoji="1" lang="zh-CN" altLang="en-US"/>
              <a:t>：虚拟设备，驱动调度算法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（第</a:t>
            </a:r>
            <a:r>
              <a:rPr kumimoji="1" lang="en-US" altLang="zh-CN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章）</a:t>
            </a:r>
          </a:p>
        </p:txBody>
      </p:sp>
    </p:spTree>
    <p:extLst>
      <p:ext uri="{BB962C8B-B14F-4D97-AF65-F5344CB8AC3E}">
        <p14:creationId xmlns:p14="http://schemas.microsoft.com/office/powerpoint/2010/main" val="1632617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1.1.2-a</a:t>
            </a:r>
            <a:r>
              <a:rPr kumimoji="1" lang="zh-CN" altLang="en-US"/>
              <a:t> 资源复用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/>
              <a:t>进程能够空分复用主存资源进入主存</a:t>
            </a:r>
          </a:p>
          <a:p>
            <a:pPr>
              <a:lnSpc>
                <a:spcPct val="200000"/>
              </a:lnSpc>
            </a:pPr>
            <a:r>
              <a:rPr kumimoji="1" lang="zh-CN" altLang="en-US"/>
              <a:t>进程可以时分复用处理器以执行代码</a:t>
            </a:r>
          </a:p>
          <a:p>
            <a:pPr>
              <a:lnSpc>
                <a:spcPct val="200000"/>
              </a:lnSpc>
            </a:pPr>
            <a:r>
              <a:rPr kumimoji="1" lang="zh-CN" altLang="en-US">
                <a:solidFill>
                  <a:srgbClr val="FF0000"/>
                </a:solidFill>
              </a:rPr>
              <a:t>多道程序设计：</a:t>
            </a:r>
            <a:r>
              <a:rPr kumimoji="1" lang="zh-CN" altLang="en-US"/>
              <a:t>多个进程共享硬件的技术</a:t>
            </a:r>
          </a:p>
          <a:p>
            <a:pPr>
              <a:lnSpc>
                <a:spcPct val="20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3349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1.1.2-b</a:t>
            </a:r>
            <a:r>
              <a:rPr kumimoji="1" lang="zh-CN" altLang="en-US"/>
              <a:t> 资源虚拟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对资源进行转化、模拟或整合</a:t>
            </a:r>
            <a:r>
              <a:rPr kumimoji="1" lang="en-US" altLang="zh-CN"/>
              <a:t>,</a:t>
            </a:r>
            <a:r>
              <a:rPr kumimoji="1" lang="zh-CN" altLang="en-US"/>
              <a:t>把一个物理资源转变为逻辑上的多个对应物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解决某类物理资源数量不足的难题，为应用程序提供更易于使用、高效的虚拟资源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47178" y="4350776"/>
            <a:ext cx="7095377" cy="2274543"/>
            <a:chOff x="1547178" y="4350776"/>
            <a:chExt cx="7095377" cy="22745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947" y="4470401"/>
              <a:ext cx="2472608" cy="1885724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1547178" y="4350776"/>
              <a:ext cx="4553737" cy="2274543"/>
              <a:chOff x="1547178" y="4350776"/>
              <a:chExt cx="4553737" cy="227454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7178" y="4350776"/>
                <a:ext cx="714240" cy="70138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7178" y="5144730"/>
                <a:ext cx="714240" cy="70138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7178" y="5923935"/>
                <a:ext cx="714240" cy="701384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2861187" y="4380271"/>
                <a:ext cx="1873045" cy="6489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39150" y="4385188"/>
                <a:ext cx="467032" cy="6489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851355" y="5166851"/>
                <a:ext cx="2369574" cy="6489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841523" y="5953431"/>
                <a:ext cx="919316" cy="6489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760839" y="5953433"/>
                <a:ext cx="1474838" cy="6489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018709" y="4475318"/>
                <a:ext cx="648912" cy="49489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008876" y="5276647"/>
                <a:ext cx="648912" cy="49489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999043" y="6077976"/>
                <a:ext cx="648912" cy="494890"/>
              </a:xfrm>
              <a:prstGeom prst="rect">
                <a:avLst/>
              </a:prstGeom>
            </p:spPr>
          </p:pic>
          <p:sp>
            <p:nvSpPr>
              <p:cNvPr id="16" name="Right Arrow 15"/>
              <p:cNvSpPr/>
              <p:nvPr/>
            </p:nvSpPr>
            <p:spPr>
              <a:xfrm>
                <a:off x="5471652" y="4424516"/>
                <a:ext cx="589935" cy="5014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Right Arrow 16"/>
              <p:cNvSpPr/>
              <p:nvPr/>
            </p:nvSpPr>
            <p:spPr>
              <a:xfrm>
                <a:off x="5491316" y="5225845"/>
                <a:ext cx="589935" cy="5014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Right Arrow 17"/>
              <p:cNvSpPr/>
              <p:nvPr/>
            </p:nvSpPr>
            <p:spPr>
              <a:xfrm>
                <a:off x="5510980" y="6027174"/>
                <a:ext cx="589935" cy="5014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1" name="Straight Arrow Connector 20"/>
              <p:cNvCxnSpPr>
                <a:stCxn id="4" idx="3"/>
                <a:endCxn id="8" idx="1"/>
              </p:cNvCxnSpPr>
              <p:nvPr/>
            </p:nvCxnSpPr>
            <p:spPr>
              <a:xfrm>
                <a:off x="2261418" y="4701468"/>
                <a:ext cx="599769" cy="326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5" idx="3"/>
                <a:endCxn id="10" idx="1"/>
              </p:cNvCxnSpPr>
              <p:nvPr/>
            </p:nvCxnSpPr>
            <p:spPr>
              <a:xfrm flipV="1">
                <a:off x="2261418" y="5491316"/>
                <a:ext cx="589937" cy="4106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6" idx="3"/>
                <a:endCxn id="11" idx="1"/>
              </p:cNvCxnSpPr>
              <p:nvPr/>
            </p:nvCxnSpPr>
            <p:spPr>
              <a:xfrm>
                <a:off x="2261418" y="6274627"/>
                <a:ext cx="580105" cy="3269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1669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1.1.2-b</a:t>
            </a:r>
            <a:r>
              <a:rPr kumimoji="1" lang="zh-CN" altLang="en-US"/>
              <a:t> 资源虚拟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对资源进行转化、模拟或整合</a:t>
            </a:r>
            <a:r>
              <a:rPr kumimoji="1" lang="en-US" altLang="zh-CN"/>
              <a:t>,</a:t>
            </a:r>
            <a:r>
              <a:rPr kumimoji="1" lang="zh-CN" altLang="en-US"/>
              <a:t>把一个物理资源转变为逻辑上的多个对应物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解决某类物理资源数量不足的难题，为应用程序提供更易于使用、高效的虚拟资源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874183" y="4120537"/>
            <a:ext cx="6047726" cy="2634225"/>
            <a:chOff x="874183" y="4120537"/>
            <a:chExt cx="6047726" cy="263422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183" y="4610099"/>
              <a:ext cx="1502834" cy="1502834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029429" y="4293965"/>
              <a:ext cx="1151467" cy="240453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>
                  <a:solidFill>
                    <a:srgbClr val="FF0000"/>
                  </a:solidFill>
                </a:rPr>
                <a:t>4</a:t>
              </a:r>
              <a:r>
                <a:rPr kumimoji="1" lang="zh-CN" altLang="en-US">
                  <a:solidFill>
                    <a:srgbClr val="FF0000"/>
                  </a:solidFill>
                </a:rPr>
                <a:t> </a:t>
              </a:r>
              <a:r>
                <a:rPr kumimoji="1" lang="en-US" altLang="zh-CN">
                  <a:solidFill>
                    <a:srgbClr val="FF0000"/>
                  </a:solidFill>
                </a:rPr>
                <a:t>GB</a:t>
              </a:r>
              <a:endParaRPr kumimoji="1"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24" name="Elbow Connector 23"/>
            <p:cNvCxnSpPr/>
            <p:nvPr/>
          </p:nvCxnSpPr>
          <p:spPr>
            <a:xfrm flipV="1">
              <a:off x="1998133" y="4680155"/>
              <a:ext cx="1010538" cy="382912"/>
            </a:xfrm>
            <a:prstGeom prst="bentConnector3">
              <a:avLst>
                <a:gd name="adj1" fmla="val 1351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9" idx="3"/>
            </p:cNvCxnSpPr>
            <p:nvPr/>
          </p:nvCxnSpPr>
          <p:spPr>
            <a:xfrm flipV="1">
              <a:off x="2377017" y="5358581"/>
              <a:ext cx="572660" cy="29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32387" y="5751871"/>
              <a:ext cx="118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32-bit</a:t>
              </a:r>
              <a:r>
                <a:rPr kumimoji="1" lang="zh-CN" altLang="en-US"/>
                <a:t> </a:t>
              </a:r>
              <a:r>
                <a:rPr kumimoji="1" lang="en-US" altLang="zh-CN"/>
                <a:t>CPU</a:t>
              </a:r>
              <a:endParaRPr kumimoji="1" lang="zh-CN" alt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7330" y="4120537"/>
              <a:ext cx="1404579" cy="1034740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5653548" y="5255341"/>
              <a:ext cx="1017637" cy="1499421"/>
              <a:chOff x="5712542" y="5166851"/>
              <a:chExt cx="1017637" cy="1499421"/>
            </a:xfrm>
          </p:grpSpPr>
          <p:sp>
            <p:nvSpPr>
              <p:cNvPr id="38" name="Can 37"/>
              <p:cNvSpPr/>
              <p:nvPr/>
            </p:nvSpPr>
            <p:spPr>
              <a:xfrm>
                <a:off x="5712542" y="5348750"/>
                <a:ext cx="1012722" cy="131752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Can 38"/>
              <p:cNvSpPr/>
              <p:nvPr/>
            </p:nvSpPr>
            <p:spPr>
              <a:xfrm>
                <a:off x="5717457" y="5166851"/>
                <a:ext cx="1012722" cy="462116"/>
              </a:xfrm>
              <a:prstGeom prst="ca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41" name="Elbow Connector 40"/>
            <p:cNvCxnSpPr/>
            <p:nvPr/>
          </p:nvCxnSpPr>
          <p:spPr>
            <a:xfrm flipV="1">
              <a:off x="4188542" y="5692877"/>
              <a:ext cx="1258529" cy="993058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191068" y="4304549"/>
              <a:ext cx="122650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4166487" y="5059653"/>
              <a:ext cx="122650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463845" y="447367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1GB</a:t>
              </a:r>
              <a:endParaRPr kumimoji="1" lang="zh-CN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478593" y="5176684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3GB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019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1.1.2-b</a:t>
            </a:r>
            <a:r>
              <a:rPr kumimoji="1" lang="zh-CN" altLang="en-US"/>
              <a:t> 资源虚拟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20382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虚拟和复用比较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复用</a:t>
            </a:r>
            <a:r>
              <a:rPr kumimoji="1" lang="zh-CN" altLang="en-US">
                <a:solidFill>
                  <a:srgbClr val="FF0000"/>
                </a:solidFill>
              </a:rPr>
              <a:t>分割实际存在的物理资源</a:t>
            </a:r>
            <a:r>
              <a:rPr kumimoji="1" lang="zh-CN" altLang="en-US"/>
              <a:t>，解决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有限</a:t>
            </a:r>
            <a:r>
              <a:rPr kumimoji="1" lang="zh-CN" altLang="en-US"/>
              <a:t>资源利用不充分的问题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虚拟</a:t>
            </a:r>
            <a:r>
              <a:rPr kumimoji="1" lang="zh-CN" altLang="en-US">
                <a:solidFill>
                  <a:srgbClr val="FF0000"/>
                </a:solidFill>
              </a:rPr>
              <a:t>创建假想的逻辑同类资源</a:t>
            </a:r>
            <a:r>
              <a:rPr kumimoji="1" lang="zh-CN" altLang="en-US"/>
              <a:t>，解决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有限</a:t>
            </a:r>
            <a:r>
              <a:rPr kumimoji="1" lang="zh-CN" altLang="en-US"/>
              <a:t>资源不足的问题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97" y="3638754"/>
            <a:ext cx="1662472" cy="2629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743" y="4160479"/>
            <a:ext cx="5073650" cy="16246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27354" y="63221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复用技术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6516" y="63221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虚拟技术</a:t>
            </a:r>
          </a:p>
        </p:txBody>
      </p:sp>
    </p:spTree>
    <p:extLst>
      <p:ext uri="{BB962C8B-B14F-4D97-AF65-F5344CB8AC3E}">
        <p14:creationId xmlns:p14="http://schemas.microsoft.com/office/powerpoint/2010/main" val="1738534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1.1.2-c</a:t>
            </a:r>
            <a:r>
              <a:rPr kumimoji="1" lang="zh-CN" altLang="en-US"/>
              <a:t> 资源抽象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用于处理系统的复杂性，重点解决资源的易用性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通过创建软件来屏蔽硬件资源的物理特性和接口细节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简化对硬件资源的操作、控制和使用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不考虑物理细节对资源执行操作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43592" y="4060722"/>
            <a:ext cx="9000408" cy="2679290"/>
            <a:chOff x="143592" y="4060722"/>
            <a:chExt cx="9000408" cy="26792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592" y="4060722"/>
              <a:ext cx="4063590" cy="26792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9821" y="4416118"/>
              <a:ext cx="1835195" cy="18765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533542" y="4345858"/>
              <a:ext cx="2610458" cy="1676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en-US" altLang="zh-CN"/>
                <a:t>load(block,length,device);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zh-CN"/>
                <a:t>seek(device,track);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zh-CN"/>
                <a:t>out(device,sector);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69394" y="4316361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？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954622">
              <a:off x="7654414" y="427211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？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209218">
              <a:off x="8229602" y="429669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？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20209218">
              <a:off x="7467604" y="486205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？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2797428">
              <a:off x="7364364" y="5820699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96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1.1.2-c</a:t>
            </a:r>
            <a:r>
              <a:rPr kumimoji="1" lang="zh-CN" altLang="en-US" dirty="0"/>
              <a:t> 资源抽象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用于处理系统的复杂性，重点解决资源的易用性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通过创建软件来屏蔽硬件资源的物理特性和接口细节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简化对硬件资源的操作、控制和使用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不考虑物理细节对资源执行操作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2" y="4060722"/>
            <a:ext cx="4063590" cy="2679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67" y="4444180"/>
            <a:ext cx="2005781" cy="2005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312" y="4434349"/>
            <a:ext cx="28426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/>
              <a:t>Read</a:t>
            </a:r>
            <a:r>
              <a:rPr kumimoji="1" lang="zh-CN" altLang="en-US" sz="3600"/>
              <a:t> </a:t>
            </a:r>
            <a:r>
              <a:rPr kumimoji="1" lang="en-US" altLang="zh-CN" sz="3600"/>
              <a:t>(Output)</a:t>
            </a:r>
          </a:p>
          <a:p>
            <a:pPr algn="ctr"/>
            <a:r>
              <a:rPr kumimoji="1" lang="en-US" altLang="zh-CN" sz="3600"/>
              <a:t>/</a:t>
            </a:r>
          </a:p>
          <a:p>
            <a:pPr algn="ctr"/>
            <a:r>
              <a:rPr kumimoji="1" lang="en-US" altLang="zh-CN" sz="3600"/>
              <a:t>Write</a:t>
            </a:r>
            <a:r>
              <a:rPr kumimoji="1" lang="zh-CN" altLang="en-US" sz="3600"/>
              <a:t> </a:t>
            </a:r>
            <a:r>
              <a:rPr kumimoji="1" lang="en-US" altLang="zh-CN" sz="3600"/>
              <a:t>(Input)</a:t>
            </a:r>
            <a:endParaRPr kumimoji="1"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231884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97B664B2-A774-084D-B8D1-69DC6E722688}"/>
              </a:ext>
            </a:extLst>
          </p:cNvPr>
          <p:cNvSpPr/>
          <p:nvPr/>
        </p:nvSpPr>
        <p:spPr>
          <a:xfrm>
            <a:off x="4775329" y="3614738"/>
            <a:ext cx="3984172" cy="2427514"/>
          </a:xfrm>
          <a:prstGeom prst="roundRect">
            <a:avLst>
              <a:gd name="adj" fmla="val 8006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应用软件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CD00D59-A5D2-2443-98E8-BCFF9E1A43CD}"/>
              </a:ext>
            </a:extLst>
          </p:cNvPr>
          <p:cNvSpPr/>
          <p:nvPr/>
        </p:nvSpPr>
        <p:spPr>
          <a:xfrm>
            <a:off x="3403147" y="4202566"/>
            <a:ext cx="5356354" cy="1839685"/>
          </a:xfrm>
          <a:prstGeom prst="roundRect">
            <a:avLst>
              <a:gd name="adj" fmla="val 8330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语言处理系统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3AF2413-35BC-3C4F-8B84-90B53627845F}"/>
              </a:ext>
            </a:extLst>
          </p:cNvPr>
          <p:cNvSpPr/>
          <p:nvPr/>
        </p:nvSpPr>
        <p:spPr>
          <a:xfrm>
            <a:off x="2503326" y="4801277"/>
            <a:ext cx="5896946" cy="1240974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数据库管理系统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C73656-6DEE-6441-AD33-581B0D00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计算机软件系统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42E13-B59A-D049-981D-7F059E386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86946"/>
          </a:xfrm>
        </p:spPr>
        <p:txBody>
          <a:bodyPr/>
          <a:lstStyle/>
          <a:p>
            <a:r>
              <a:rPr kumimoji="1" lang="zh-CN" altLang="en-US" dirty="0"/>
              <a:t>计算机软件的分层结构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B66D51E-4F4C-E74B-A58E-E652D659977B}"/>
              </a:ext>
            </a:extLst>
          </p:cNvPr>
          <p:cNvSpPr/>
          <p:nvPr/>
        </p:nvSpPr>
        <p:spPr>
          <a:xfrm>
            <a:off x="635454" y="6042251"/>
            <a:ext cx="8124048" cy="620487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计算机硬件系统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0F8FEA8-087A-C843-9F68-060812F79C8F}"/>
              </a:ext>
            </a:extLst>
          </p:cNvPr>
          <p:cNvSpPr/>
          <p:nvPr/>
        </p:nvSpPr>
        <p:spPr>
          <a:xfrm>
            <a:off x="1502229" y="5421764"/>
            <a:ext cx="6538815" cy="620487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操作系统与实用软件</a:t>
            </a:r>
          </a:p>
        </p:txBody>
      </p:sp>
      <p:pic>
        <p:nvPicPr>
          <p:cNvPr id="10" name="图形 9" descr="用户">
            <a:extLst>
              <a:ext uri="{FF2B5EF4-FFF2-40B4-BE49-F238E27FC236}">
                <a16:creationId xmlns:a16="http://schemas.microsoft.com/office/drawing/2014/main" id="{EAE9BFCE-459C-C94D-AC2E-FC511EE06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5453" y="2366396"/>
            <a:ext cx="707571" cy="707571"/>
          </a:xfrm>
          <a:prstGeom prst="rect">
            <a:avLst/>
          </a:prstGeom>
        </p:spPr>
      </p:pic>
      <p:pic>
        <p:nvPicPr>
          <p:cNvPr id="11" name="图形 10" descr="用户">
            <a:extLst>
              <a:ext uri="{FF2B5EF4-FFF2-40B4-BE49-F238E27FC236}">
                <a16:creationId xmlns:a16="http://schemas.microsoft.com/office/drawing/2014/main" id="{7DCD3801-931A-CA43-B931-080633B08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2158" y="2362541"/>
            <a:ext cx="707571" cy="707571"/>
          </a:xfrm>
          <a:prstGeom prst="rect">
            <a:avLst/>
          </a:prstGeom>
        </p:spPr>
      </p:pic>
      <p:pic>
        <p:nvPicPr>
          <p:cNvPr id="12" name="图形 11" descr="用户">
            <a:extLst>
              <a:ext uri="{FF2B5EF4-FFF2-40B4-BE49-F238E27FC236}">
                <a16:creationId xmlns:a16="http://schemas.microsoft.com/office/drawing/2014/main" id="{80406021-812C-4043-8505-F9235ACC4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08863" y="2362541"/>
            <a:ext cx="707571" cy="707571"/>
          </a:xfrm>
          <a:prstGeom prst="rect">
            <a:avLst/>
          </a:prstGeom>
        </p:spPr>
      </p:pic>
      <p:pic>
        <p:nvPicPr>
          <p:cNvPr id="13" name="图形 12" descr="用户">
            <a:extLst>
              <a:ext uri="{FF2B5EF4-FFF2-40B4-BE49-F238E27FC236}">
                <a16:creationId xmlns:a16="http://schemas.microsoft.com/office/drawing/2014/main" id="{85A46845-D58E-4A41-9EE3-4B9FBA667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45568" y="2362541"/>
            <a:ext cx="707571" cy="707571"/>
          </a:xfrm>
          <a:prstGeom prst="rect">
            <a:avLst/>
          </a:prstGeom>
        </p:spPr>
      </p:pic>
      <p:pic>
        <p:nvPicPr>
          <p:cNvPr id="14" name="图形 13" descr="用户">
            <a:extLst>
              <a:ext uri="{FF2B5EF4-FFF2-40B4-BE49-F238E27FC236}">
                <a16:creationId xmlns:a16="http://schemas.microsoft.com/office/drawing/2014/main" id="{923B5D2F-15AD-0841-9702-EC169AD7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82273" y="2362541"/>
            <a:ext cx="707571" cy="707571"/>
          </a:xfrm>
          <a:prstGeom prst="rect">
            <a:avLst/>
          </a:prstGeom>
        </p:spPr>
      </p:pic>
      <p:pic>
        <p:nvPicPr>
          <p:cNvPr id="15" name="图形 14" descr="用户">
            <a:extLst>
              <a:ext uri="{FF2B5EF4-FFF2-40B4-BE49-F238E27FC236}">
                <a16:creationId xmlns:a16="http://schemas.microsoft.com/office/drawing/2014/main" id="{C95C2232-D1AB-7E43-ACD4-A05E080A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18978" y="2362541"/>
            <a:ext cx="707571" cy="707571"/>
          </a:xfrm>
          <a:prstGeom prst="rect">
            <a:avLst/>
          </a:prstGeom>
        </p:spPr>
      </p:pic>
      <p:pic>
        <p:nvPicPr>
          <p:cNvPr id="16" name="图形 15" descr="用户">
            <a:extLst>
              <a:ext uri="{FF2B5EF4-FFF2-40B4-BE49-F238E27FC236}">
                <a16:creationId xmlns:a16="http://schemas.microsoft.com/office/drawing/2014/main" id="{421615E6-FCC7-7E4C-BBF2-D58669654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55683" y="2362541"/>
            <a:ext cx="707571" cy="707571"/>
          </a:xfrm>
          <a:prstGeom prst="rect">
            <a:avLst/>
          </a:prstGeom>
        </p:spPr>
      </p:pic>
      <p:pic>
        <p:nvPicPr>
          <p:cNvPr id="17" name="图形 16" descr="用户">
            <a:extLst>
              <a:ext uri="{FF2B5EF4-FFF2-40B4-BE49-F238E27FC236}">
                <a16:creationId xmlns:a16="http://schemas.microsoft.com/office/drawing/2014/main" id="{3474DDA3-A659-7E44-A125-1D26281CB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92388" y="2362541"/>
            <a:ext cx="707571" cy="707571"/>
          </a:xfrm>
          <a:prstGeom prst="rect">
            <a:avLst/>
          </a:prstGeom>
        </p:spPr>
      </p:pic>
      <p:pic>
        <p:nvPicPr>
          <p:cNvPr id="18" name="图形 17" descr="用户">
            <a:extLst>
              <a:ext uri="{FF2B5EF4-FFF2-40B4-BE49-F238E27FC236}">
                <a16:creationId xmlns:a16="http://schemas.microsoft.com/office/drawing/2014/main" id="{DF05DE67-FD2D-4046-9045-8D003852C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29093" y="2362541"/>
            <a:ext cx="707571" cy="707571"/>
          </a:xfrm>
          <a:prstGeom prst="rect">
            <a:avLst/>
          </a:prstGeom>
        </p:spPr>
      </p:pic>
      <p:pic>
        <p:nvPicPr>
          <p:cNvPr id="19" name="图形 18" descr="用户">
            <a:extLst>
              <a:ext uri="{FF2B5EF4-FFF2-40B4-BE49-F238E27FC236}">
                <a16:creationId xmlns:a16="http://schemas.microsoft.com/office/drawing/2014/main" id="{8D329B54-8689-3F40-9EB8-56B04386F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65798" y="2362541"/>
            <a:ext cx="707571" cy="707571"/>
          </a:xfrm>
          <a:prstGeom prst="rect">
            <a:avLst/>
          </a:prstGeom>
        </p:spPr>
      </p:pic>
      <p:pic>
        <p:nvPicPr>
          <p:cNvPr id="20" name="图形 19" descr="用户">
            <a:extLst>
              <a:ext uri="{FF2B5EF4-FFF2-40B4-BE49-F238E27FC236}">
                <a16:creationId xmlns:a16="http://schemas.microsoft.com/office/drawing/2014/main" id="{7D1BF9E7-45FA-944B-83D9-41D6BC3C1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02503" y="2362541"/>
            <a:ext cx="707571" cy="707571"/>
          </a:xfrm>
          <a:prstGeom prst="rect">
            <a:avLst/>
          </a:prstGeom>
        </p:spPr>
      </p:pic>
      <p:pic>
        <p:nvPicPr>
          <p:cNvPr id="21" name="图形 20" descr="用户">
            <a:extLst>
              <a:ext uri="{FF2B5EF4-FFF2-40B4-BE49-F238E27FC236}">
                <a16:creationId xmlns:a16="http://schemas.microsoft.com/office/drawing/2014/main" id="{8D52C36A-D6AD-6340-B8E4-9F8F78AAE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39208" y="2362541"/>
            <a:ext cx="707571" cy="707571"/>
          </a:xfrm>
          <a:prstGeom prst="rect">
            <a:avLst/>
          </a:prstGeom>
        </p:spPr>
      </p:pic>
      <p:pic>
        <p:nvPicPr>
          <p:cNvPr id="22" name="图形 21" descr="用户">
            <a:extLst>
              <a:ext uri="{FF2B5EF4-FFF2-40B4-BE49-F238E27FC236}">
                <a16:creationId xmlns:a16="http://schemas.microsoft.com/office/drawing/2014/main" id="{977E0609-6849-D140-8561-E2294E58C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75913" y="2362541"/>
            <a:ext cx="707571" cy="707571"/>
          </a:xfrm>
          <a:prstGeom prst="rect">
            <a:avLst/>
          </a:prstGeom>
        </p:spPr>
      </p:pic>
      <p:pic>
        <p:nvPicPr>
          <p:cNvPr id="36" name="图形 35" descr="用户">
            <a:extLst>
              <a:ext uri="{FF2B5EF4-FFF2-40B4-BE49-F238E27FC236}">
                <a16:creationId xmlns:a16="http://schemas.microsoft.com/office/drawing/2014/main" id="{560AF9D7-CDAD-2349-B185-DCF2CAF5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2618" y="2367643"/>
            <a:ext cx="707571" cy="707571"/>
          </a:xfrm>
          <a:prstGeom prst="rect">
            <a:avLst/>
          </a:prstGeom>
        </p:spPr>
      </p:pic>
      <p:pic>
        <p:nvPicPr>
          <p:cNvPr id="37" name="图形 36" descr="用户">
            <a:extLst>
              <a:ext uri="{FF2B5EF4-FFF2-40B4-BE49-F238E27FC236}">
                <a16:creationId xmlns:a16="http://schemas.microsoft.com/office/drawing/2014/main" id="{C99EED43-F88D-5A4E-B2EF-7A9079D18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49318" y="2367643"/>
            <a:ext cx="707571" cy="707571"/>
          </a:xfrm>
          <a:prstGeom prst="rect">
            <a:avLst/>
          </a:prstGeom>
        </p:spPr>
      </p:pic>
      <p:pic>
        <p:nvPicPr>
          <p:cNvPr id="40" name="图形 39" descr="用户">
            <a:extLst>
              <a:ext uri="{FF2B5EF4-FFF2-40B4-BE49-F238E27FC236}">
                <a16:creationId xmlns:a16="http://schemas.microsoft.com/office/drawing/2014/main" id="{F4993F2A-4C25-414C-BF5C-61230CC30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5453" y="2366398"/>
            <a:ext cx="707571" cy="707571"/>
          </a:xfrm>
          <a:prstGeom prst="rect">
            <a:avLst/>
          </a:prstGeom>
        </p:spPr>
      </p:pic>
      <p:pic>
        <p:nvPicPr>
          <p:cNvPr id="41" name="图形 40" descr="用户">
            <a:extLst>
              <a:ext uri="{FF2B5EF4-FFF2-40B4-BE49-F238E27FC236}">
                <a16:creationId xmlns:a16="http://schemas.microsoft.com/office/drawing/2014/main" id="{3D2991C1-6A0C-5945-875F-1DC3D7828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2158" y="2362543"/>
            <a:ext cx="707571" cy="707571"/>
          </a:xfrm>
          <a:prstGeom prst="rect">
            <a:avLst/>
          </a:prstGeom>
        </p:spPr>
      </p:pic>
      <p:pic>
        <p:nvPicPr>
          <p:cNvPr id="42" name="图形 41" descr="用户">
            <a:extLst>
              <a:ext uri="{FF2B5EF4-FFF2-40B4-BE49-F238E27FC236}">
                <a16:creationId xmlns:a16="http://schemas.microsoft.com/office/drawing/2014/main" id="{CE9FDBAC-6976-FC46-9E49-BD0C732C4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08863" y="2362543"/>
            <a:ext cx="707571" cy="707571"/>
          </a:xfrm>
          <a:prstGeom prst="rect">
            <a:avLst/>
          </a:prstGeom>
        </p:spPr>
      </p:pic>
      <p:pic>
        <p:nvPicPr>
          <p:cNvPr id="43" name="图形 42" descr="用户">
            <a:extLst>
              <a:ext uri="{FF2B5EF4-FFF2-40B4-BE49-F238E27FC236}">
                <a16:creationId xmlns:a16="http://schemas.microsoft.com/office/drawing/2014/main" id="{58BDD9FE-EFDF-0647-B69B-24CB7A6BC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45568" y="2362543"/>
            <a:ext cx="707571" cy="707571"/>
          </a:xfrm>
          <a:prstGeom prst="rect">
            <a:avLst/>
          </a:prstGeom>
        </p:spPr>
      </p:pic>
      <p:pic>
        <p:nvPicPr>
          <p:cNvPr id="44" name="图形 43" descr="用户">
            <a:extLst>
              <a:ext uri="{FF2B5EF4-FFF2-40B4-BE49-F238E27FC236}">
                <a16:creationId xmlns:a16="http://schemas.microsoft.com/office/drawing/2014/main" id="{AF6362FE-32EF-684B-AEF8-A3977D232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82273" y="2362543"/>
            <a:ext cx="707571" cy="707571"/>
          </a:xfrm>
          <a:prstGeom prst="rect">
            <a:avLst/>
          </a:prstGeom>
        </p:spPr>
      </p:pic>
      <p:pic>
        <p:nvPicPr>
          <p:cNvPr id="45" name="图形 44" descr="用户">
            <a:extLst>
              <a:ext uri="{FF2B5EF4-FFF2-40B4-BE49-F238E27FC236}">
                <a16:creationId xmlns:a16="http://schemas.microsoft.com/office/drawing/2014/main" id="{161E84F9-93A7-1744-8813-475C6E2CD9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318978" y="2362543"/>
            <a:ext cx="707571" cy="707571"/>
          </a:xfrm>
          <a:prstGeom prst="rect">
            <a:avLst/>
          </a:prstGeom>
        </p:spPr>
      </p:pic>
      <p:pic>
        <p:nvPicPr>
          <p:cNvPr id="46" name="图形 45" descr="用户">
            <a:extLst>
              <a:ext uri="{FF2B5EF4-FFF2-40B4-BE49-F238E27FC236}">
                <a16:creationId xmlns:a16="http://schemas.microsoft.com/office/drawing/2014/main" id="{C0BDBE18-DC4C-DA44-A37E-E3522FF31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855683" y="2362543"/>
            <a:ext cx="707571" cy="707571"/>
          </a:xfrm>
          <a:prstGeom prst="rect">
            <a:avLst/>
          </a:prstGeom>
        </p:spPr>
      </p:pic>
      <p:pic>
        <p:nvPicPr>
          <p:cNvPr id="47" name="图形 46" descr="用户">
            <a:extLst>
              <a:ext uri="{FF2B5EF4-FFF2-40B4-BE49-F238E27FC236}">
                <a16:creationId xmlns:a16="http://schemas.microsoft.com/office/drawing/2014/main" id="{95D1D35B-31A2-9043-A629-397C59711F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392388" y="2362543"/>
            <a:ext cx="707571" cy="707571"/>
          </a:xfrm>
          <a:prstGeom prst="rect">
            <a:avLst/>
          </a:prstGeom>
        </p:spPr>
      </p:pic>
      <p:pic>
        <p:nvPicPr>
          <p:cNvPr id="48" name="图形 47" descr="用户">
            <a:extLst>
              <a:ext uri="{FF2B5EF4-FFF2-40B4-BE49-F238E27FC236}">
                <a16:creationId xmlns:a16="http://schemas.microsoft.com/office/drawing/2014/main" id="{C5673098-D491-7D4A-9EA6-62B7C4DDC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929093" y="2362543"/>
            <a:ext cx="707571" cy="707571"/>
          </a:xfrm>
          <a:prstGeom prst="rect">
            <a:avLst/>
          </a:prstGeom>
        </p:spPr>
      </p:pic>
      <p:pic>
        <p:nvPicPr>
          <p:cNvPr id="49" name="图形 48" descr="用户">
            <a:extLst>
              <a:ext uri="{FF2B5EF4-FFF2-40B4-BE49-F238E27FC236}">
                <a16:creationId xmlns:a16="http://schemas.microsoft.com/office/drawing/2014/main" id="{DB0B042E-EB8D-654A-A94E-74A04345B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65798" y="2362543"/>
            <a:ext cx="707571" cy="707571"/>
          </a:xfrm>
          <a:prstGeom prst="rect">
            <a:avLst/>
          </a:prstGeom>
        </p:spPr>
      </p:pic>
      <p:pic>
        <p:nvPicPr>
          <p:cNvPr id="50" name="图形 49" descr="用户">
            <a:extLst>
              <a:ext uri="{FF2B5EF4-FFF2-40B4-BE49-F238E27FC236}">
                <a16:creationId xmlns:a16="http://schemas.microsoft.com/office/drawing/2014/main" id="{4CF67299-2FFF-EE4B-93EB-1945D17F8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002503" y="2362543"/>
            <a:ext cx="707571" cy="707571"/>
          </a:xfrm>
          <a:prstGeom prst="rect">
            <a:avLst/>
          </a:prstGeom>
        </p:spPr>
      </p:pic>
      <p:pic>
        <p:nvPicPr>
          <p:cNvPr id="51" name="图形 50" descr="用户">
            <a:extLst>
              <a:ext uri="{FF2B5EF4-FFF2-40B4-BE49-F238E27FC236}">
                <a16:creationId xmlns:a16="http://schemas.microsoft.com/office/drawing/2014/main" id="{4ED5AEE1-6FE7-374F-B46F-66E9F4EFB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39208" y="2362543"/>
            <a:ext cx="707571" cy="707571"/>
          </a:xfrm>
          <a:prstGeom prst="rect">
            <a:avLst/>
          </a:prstGeom>
        </p:spPr>
      </p:pic>
      <p:pic>
        <p:nvPicPr>
          <p:cNvPr id="52" name="图形 51" descr="用户">
            <a:extLst>
              <a:ext uri="{FF2B5EF4-FFF2-40B4-BE49-F238E27FC236}">
                <a16:creationId xmlns:a16="http://schemas.microsoft.com/office/drawing/2014/main" id="{AD2C9CE3-B8BD-7047-892E-A3A32E7BC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075913" y="2362543"/>
            <a:ext cx="707571" cy="707571"/>
          </a:xfrm>
          <a:prstGeom prst="rect">
            <a:avLst/>
          </a:prstGeom>
        </p:spPr>
      </p:pic>
      <p:pic>
        <p:nvPicPr>
          <p:cNvPr id="53" name="图形 52" descr="用户">
            <a:extLst>
              <a:ext uri="{FF2B5EF4-FFF2-40B4-BE49-F238E27FC236}">
                <a16:creationId xmlns:a16="http://schemas.microsoft.com/office/drawing/2014/main" id="{AA7784F0-BE6F-D64C-AF98-BCE641F38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2618" y="2367645"/>
            <a:ext cx="707571" cy="707571"/>
          </a:xfrm>
          <a:prstGeom prst="rect">
            <a:avLst/>
          </a:prstGeom>
        </p:spPr>
      </p:pic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63BE64-9B75-3C44-9AD1-15038E0BE47E}"/>
              </a:ext>
            </a:extLst>
          </p:cNvPr>
          <p:cNvCxnSpPr/>
          <p:nvPr/>
        </p:nvCxnSpPr>
        <p:spPr>
          <a:xfrm>
            <a:off x="914400" y="3075894"/>
            <a:ext cx="0" cy="276497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A2CAE109-71E4-9140-B049-A651F9161ECB}"/>
              </a:ext>
            </a:extLst>
          </p:cNvPr>
          <p:cNvCxnSpPr>
            <a:cxnSpLocks/>
          </p:cNvCxnSpPr>
          <p:nvPr/>
        </p:nvCxnSpPr>
        <p:spPr>
          <a:xfrm>
            <a:off x="1814221" y="3075894"/>
            <a:ext cx="0" cy="212271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4F5FF07-C2F1-B84C-9D57-84CEF06160F2}"/>
              </a:ext>
            </a:extLst>
          </p:cNvPr>
          <p:cNvCxnSpPr>
            <a:cxnSpLocks/>
          </p:cNvCxnSpPr>
          <p:nvPr/>
        </p:nvCxnSpPr>
        <p:spPr>
          <a:xfrm>
            <a:off x="2655920" y="3075894"/>
            <a:ext cx="0" cy="151311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666F7AA-2E66-CF47-B554-E78473F3C5D7}"/>
              </a:ext>
            </a:extLst>
          </p:cNvPr>
          <p:cNvCxnSpPr>
            <a:cxnSpLocks/>
          </p:cNvCxnSpPr>
          <p:nvPr/>
        </p:nvCxnSpPr>
        <p:spPr>
          <a:xfrm>
            <a:off x="3646520" y="3075894"/>
            <a:ext cx="0" cy="94705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2DB7DF27-DCD0-4D45-869D-AFF348714068}"/>
              </a:ext>
            </a:extLst>
          </p:cNvPr>
          <p:cNvCxnSpPr>
            <a:cxnSpLocks/>
          </p:cNvCxnSpPr>
          <p:nvPr/>
        </p:nvCxnSpPr>
        <p:spPr>
          <a:xfrm>
            <a:off x="5603813" y="3075894"/>
            <a:ext cx="0" cy="4677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48AA2A4-D18E-364C-857E-9ACD4A7C42E6}"/>
              </a:ext>
            </a:extLst>
          </p:cNvPr>
          <p:cNvSpPr txBox="1"/>
          <p:nvPr/>
        </p:nvSpPr>
        <p:spPr>
          <a:xfrm>
            <a:off x="901284" y="3075894"/>
            <a:ext cx="461665" cy="1393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机器指令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80E43BC-2B0F-564C-B987-A06980E325E2}"/>
              </a:ext>
            </a:extLst>
          </p:cNvPr>
          <p:cNvSpPr txBox="1"/>
          <p:nvPr/>
        </p:nvSpPr>
        <p:spPr>
          <a:xfrm>
            <a:off x="1859419" y="3075894"/>
            <a:ext cx="461665" cy="16651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扩展机器指令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50ACBE1-7CE2-ED41-9F5E-0A1DCFBF54B3}"/>
              </a:ext>
            </a:extLst>
          </p:cNvPr>
          <p:cNvSpPr txBox="1"/>
          <p:nvPr/>
        </p:nvSpPr>
        <p:spPr>
          <a:xfrm>
            <a:off x="2763623" y="3075894"/>
            <a:ext cx="461665" cy="1611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数据库语言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68C5EC3-EC38-D54F-B8D1-B9D2FAD158D8}"/>
              </a:ext>
            </a:extLst>
          </p:cNvPr>
          <p:cNvSpPr txBox="1"/>
          <p:nvPr/>
        </p:nvSpPr>
        <p:spPr>
          <a:xfrm>
            <a:off x="3775992" y="3075894"/>
            <a:ext cx="461665" cy="1110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</a:p>
        </p:txBody>
      </p:sp>
    </p:spTree>
    <p:extLst>
      <p:ext uri="{BB962C8B-B14F-4D97-AF65-F5344CB8AC3E}">
        <p14:creationId xmlns:p14="http://schemas.microsoft.com/office/powerpoint/2010/main" val="260515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BE0A5-3F43-DE4E-A93D-ECF791AD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参考材料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6F2B52-2E40-C942-B785-43F1FA9D5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hlinkClick r:id="rId2"/>
              </a:rPr>
              <a:t>操作系统教程（第</a:t>
            </a:r>
            <a:r>
              <a:rPr kumimoji="1" lang="en-US" altLang="zh-CN" dirty="0">
                <a:hlinkClick r:id="rId2"/>
              </a:rPr>
              <a:t>5</a:t>
            </a:r>
            <a:r>
              <a:rPr kumimoji="1" lang="zh-CN" altLang="en-US" dirty="0">
                <a:hlinkClick r:id="rId2"/>
              </a:rPr>
              <a:t>版）</a:t>
            </a:r>
            <a:endParaRPr kumimoji="1" lang="en-US" altLang="zh-CN" dirty="0"/>
          </a:p>
          <a:p>
            <a:r>
              <a:rPr kumimoji="1" lang="zh-CN" altLang="en-US" dirty="0">
                <a:hlinkClick r:id="rId3"/>
              </a:rPr>
              <a:t>计算机操作系统 </a:t>
            </a:r>
            <a:r>
              <a:rPr kumimoji="1" lang="en-US" altLang="zh-CN" dirty="0">
                <a:hlinkClick r:id="rId3"/>
              </a:rPr>
              <a:t>coursera</a:t>
            </a:r>
            <a:r>
              <a:rPr kumimoji="1" lang="zh-CN" altLang="en-US" dirty="0">
                <a:hlinkClick r:id="rId3"/>
              </a:rPr>
              <a:t> 在线课程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南京大学 骆斌、葛季栋</a:t>
            </a:r>
            <a:endParaRPr kumimoji="1" lang="en-US" altLang="zh-CN" dirty="0"/>
          </a:p>
          <a:p>
            <a:endParaRPr kumimoji="1" lang="en-US" altLang="zh-CN" dirty="0">
              <a:hlinkClick r:id="rId4"/>
            </a:endParaRPr>
          </a:p>
          <a:p>
            <a:r>
              <a:rPr kumimoji="1" lang="zh-CN" altLang="en-US" dirty="0">
                <a:hlinkClick r:id="rId4"/>
              </a:rPr>
              <a:t>操作系统实用教程</a:t>
            </a:r>
            <a:r>
              <a:rPr kumimoji="1" lang="zh-CN" altLang="en-US" dirty="0"/>
              <a:t>（螺旋方法）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Unix &amp; Linux</a:t>
            </a:r>
            <a:r>
              <a:rPr kumimoji="1" lang="zh-CN" altLang="en-US" dirty="0">
                <a:hlinkClick r:id="rId5"/>
              </a:rPr>
              <a:t>大学教程</a:t>
            </a:r>
            <a:endParaRPr kumimoji="1" lang="en-US" altLang="zh-CN" dirty="0">
              <a:hlinkClick r:id="rId6"/>
            </a:endParaRPr>
          </a:p>
          <a:p>
            <a:r>
              <a:rPr kumimoji="1" lang="zh-CN" altLang="en-US" dirty="0">
                <a:hlinkClick r:id="rId6"/>
              </a:rPr>
              <a:t>操作系统概念（</a:t>
            </a:r>
            <a:r>
              <a:rPr kumimoji="1" lang="en-US" altLang="zh-CN" dirty="0">
                <a:hlinkClick r:id="rId6"/>
              </a:rPr>
              <a:t>Operating</a:t>
            </a:r>
            <a:r>
              <a:rPr kumimoji="1" lang="zh-CN" altLang="en-US" dirty="0">
                <a:hlinkClick r:id="rId6"/>
              </a:rPr>
              <a:t> </a:t>
            </a:r>
            <a:r>
              <a:rPr kumimoji="1" lang="en-US" altLang="zh-CN" dirty="0">
                <a:hlinkClick r:id="rId6"/>
              </a:rPr>
              <a:t>System</a:t>
            </a:r>
            <a:r>
              <a:rPr kumimoji="1" lang="zh-CN" altLang="en-US" dirty="0">
                <a:hlinkClick r:id="rId6"/>
              </a:rPr>
              <a:t> </a:t>
            </a:r>
            <a:r>
              <a:rPr kumimoji="1" lang="en-US" altLang="zh-CN" dirty="0">
                <a:hlinkClick r:id="rId6"/>
              </a:rPr>
              <a:t>Concepts</a:t>
            </a:r>
            <a:r>
              <a:rPr kumimoji="1" lang="zh-CN" altLang="en-US" dirty="0">
                <a:hlinkClick r:id="rId6"/>
              </a:rPr>
              <a:t>）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Advanced Programming in the Unix Environment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8821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97B664B2-A774-084D-B8D1-69DC6E722688}"/>
              </a:ext>
            </a:extLst>
          </p:cNvPr>
          <p:cNvSpPr/>
          <p:nvPr/>
        </p:nvSpPr>
        <p:spPr>
          <a:xfrm>
            <a:off x="4775329" y="3614738"/>
            <a:ext cx="3984172" cy="2427514"/>
          </a:xfrm>
          <a:prstGeom prst="roundRect">
            <a:avLst>
              <a:gd name="adj" fmla="val 8006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应用软件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CD00D59-A5D2-2443-98E8-BCFF9E1A43CD}"/>
              </a:ext>
            </a:extLst>
          </p:cNvPr>
          <p:cNvSpPr/>
          <p:nvPr/>
        </p:nvSpPr>
        <p:spPr>
          <a:xfrm>
            <a:off x="3403147" y="4202566"/>
            <a:ext cx="5356354" cy="1839685"/>
          </a:xfrm>
          <a:prstGeom prst="roundRect">
            <a:avLst>
              <a:gd name="adj" fmla="val 8330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语言处理系统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3AF2413-35BC-3C4F-8B84-90B53627845F}"/>
              </a:ext>
            </a:extLst>
          </p:cNvPr>
          <p:cNvSpPr/>
          <p:nvPr/>
        </p:nvSpPr>
        <p:spPr>
          <a:xfrm>
            <a:off x="2503326" y="4801277"/>
            <a:ext cx="5896946" cy="1240974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数据库管理系统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C73656-6DEE-6441-AD33-581B0D00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计算机软件系统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42E13-B59A-D049-981D-7F059E386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86946"/>
          </a:xfrm>
        </p:spPr>
        <p:txBody>
          <a:bodyPr/>
          <a:lstStyle/>
          <a:p>
            <a:r>
              <a:rPr kumimoji="1" lang="zh-CN" altLang="en-US" dirty="0"/>
              <a:t>计算机软件的分层结构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B66D51E-4F4C-E74B-A58E-E652D659977B}"/>
              </a:ext>
            </a:extLst>
          </p:cNvPr>
          <p:cNvSpPr/>
          <p:nvPr/>
        </p:nvSpPr>
        <p:spPr>
          <a:xfrm>
            <a:off x="635454" y="6042251"/>
            <a:ext cx="8124048" cy="620487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计算机硬件系统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0F8FEA8-087A-C843-9F68-060812F79C8F}"/>
              </a:ext>
            </a:extLst>
          </p:cNvPr>
          <p:cNvSpPr/>
          <p:nvPr/>
        </p:nvSpPr>
        <p:spPr>
          <a:xfrm>
            <a:off x="1502229" y="5421764"/>
            <a:ext cx="6538815" cy="620487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操作系统与实用软件</a:t>
            </a:r>
          </a:p>
        </p:txBody>
      </p:sp>
      <p:pic>
        <p:nvPicPr>
          <p:cNvPr id="10" name="图形 9" descr="用户">
            <a:extLst>
              <a:ext uri="{FF2B5EF4-FFF2-40B4-BE49-F238E27FC236}">
                <a16:creationId xmlns:a16="http://schemas.microsoft.com/office/drawing/2014/main" id="{EAE9BFCE-459C-C94D-AC2E-FC511EE06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5453" y="2366396"/>
            <a:ext cx="707571" cy="707571"/>
          </a:xfrm>
          <a:prstGeom prst="rect">
            <a:avLst/>
          </a:prstGeom>
        </p:spPr>
      </p:pic>
      <p:pic>
        <p:nvPicPr>
          <p:cNvPr id="11" name="图形 10" descr="用户">
            <a:extLst>
              <a:ext uri="{FF2B5EF4-FFF2-40B4-BE49-F238E27FC236}">
                <a16:creationId xmlns:a16="http://schemas.microsoft.com/office/drawing/2014/main" id="{7DCD3801-931A-CA43-B931-080633B08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2158" y="2362541"/>
            <a:ext cx="707571" cy="707571"/>
          </a:xfrm>
          <a:prstGeom prst="rect">
            <a:avLst/>
          </a:prstGeom>
        </p:spPr>
      </p:pic>
      <p:pic>
        <p:nvPicPr>
          <p:cNvPr id="12" name="图形 11" descr="用户">
            <a:extLst>
              <a:ext uri="{FF2B5EF4-FFF2-40B4-BE49-F238E27FC236}">
                <a16:creationId xmlns:a16="http://schemas.microsoft.com/office/drawing/2014/main" id="{80406021-812C-4043-8505-F9235ACC4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08863" y="2362541"/>
            <a:ext cx="707571" cy="707571"/>
          </a:xfrm>
          <a:prstGeom prst="rect">
            <a:avLst/>
          </a:prstGeom>
        </p:spPr>
      </p:pic>
      <p:pic>
        <p:nvPicPr>
          <p:cNvPr id="13" name="图形 12" descr="用户">
            <a:extLst>
              <a:ext uri="{FF2B5EF4-FFF2-40B4-BE49-F238E27FC236}">
                <a16:creationId xmlns:a16="http://schemas.microsoft.com/office/drawing/2014/main" id="{85A46845-D58E-4A41-9EE3-4B9FBA667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45568" y="2362541"/>
            <a:ext cx="707571" cy="707571"/>
          </a:xfrm>
          <a:prstGeom prst="rect">
            <a:avLst/>
          </a:prstGeom>
        </p:spPr>
      </p:pic>
      <p:pic>
        <p:nvPicPr>
          <p:cNvPr id="14" name="图形 13" descr="用户">
            <a:extLst>
              <a:ext uri="{FF2B5EF4-FFF2-40B4-BE49-F238E27FC236}">
                <a16:creationId xmlns:a16="http://schemas.microsoft.com/office/drawing/2014/main" id="{923B5D2F-15AD-0841-9702-EC169AD7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82273" y="2362541"/>
            <a:ext cx="707571" cy="707571"/>
          </a:xfrm>
          <a:prstGeom prst="rect">
            <a:avLst/>
          </a:prstGeom>
        </p:spPr>
      </p:pic>
      <p:pic>
        <p:nvPicPr>
          <p:cNvPr id="15" name="图形 14" descr="用户">
            <a:extLst>
              <a:ext uri="{FF2B5EF4-FFF2-40B4-BE49-F238E27FC236}">
                <a16:creationId xmlns:a16="http://schemas.microsoft.com/office/drawing/2014/main" id="{C95C2232-D1AB-7E43-ACD4-A05E080A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18978" y="2362541"/>
            <a:ext cx="707571" cy="707571"/>
          </a:xfrm>
          <a:prstGeom prst="rect">
            <a:avLst/>
          </a:prstGeom>
        </p:spPr>
      </p:pic>
      <p:pic>
        <p:nvPicPr>
          <p:cNvPr id="16" name="图形 15" descr="用户">
            <a:extLst>
              <a:ext uri="{FF2B5EF4-FFF2-40B4-BE49-F238E27FC236}">
                <a16:creationId xmlns:a16="http://schemas.microsoft.com/office/drawing/2014/main" id="{421615E6-FCC7-7E4C-BBF2-D58669654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55683" y="2362541"/>
            <a:ext cx="707571" cy="707571"/>
          </a:xfrm>
          <a:prstGeom prst="rect">
            <a:avLst/>
          </a:prstGeom>
        </p:spPr>
      </p:pic>
      <p:pic>
        <p:nvPicPr>
          <p:cNvPr id="17" name="图形 16" descr="用户">
            <a:extLst>
              <a:ext uri="{FF2B5EF4-FFF2-40B4-BE49-F238E27FC236}">
                <a16:creationId xmlns:a16="http://schemas.microsoft.com/office/drawing/2014/main" id="{3474DDA3-A659-7E44-A125-1D26281CB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92388" y="2362541"/>
            <a:ext cx="707571" cy="707571"/>
          </a:xfrm>
          <a:prstGeom prst="rect">
            <a:avLst/>
          </a:prstGeom>
        </p:spPr>
      </p:pic>
      <p:pic>
        <p:nvPicPr>
          <p:cNvPr id="18" name="图形 17" descr="用户">
            <a:extLst>
              <a:ext uri="{FF2B5EF4-FFF2-40B4-BE49-F238E27FC236}">
                <a16:creationId xmlns:a16="http://schemas.microsoft.com/office/drawing/2014/main" id="{DF05DE67-FD2D-4046-9045-8D003852C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29093" y="2362541"/>
            <a:ext cx="707571" cy="707571"/>
          </a:xfrm>
          <a:prstGeom prst="rect">
            <a:avLst/>
          </a:prstGeom>
        </p:spPr>
      </p:pic>
      <p:pic>
        <p:nvPicPr>
          <p:cNvPr id="19" name="图形 18" descr="用户">
            <a:extLst>
              <a:ext uri="{FF2B5EF4-FFF2-40B4-BE49-F238E27FC236}">
                <a16:creationId xmlns:a16="http://schemas.microsoft.com/office/drawing/2014/main" id="{8D329B54-8689-3F40-9EB8-56B04386F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65798" y="2362541"/>
            <a:ext cx="707571" cy="707571"/>
          </a:xfrm>
          <a:prstGeom prst="rect">
            <a:avLst/>
          </a:prstGeom>
        </p:spPr>
      </p:pic>
      <p:pic>
        <p:nvPicPr>
          <p:cNvPr id="20" name="图形 19" descr="用户">
            <a:extLst>
              <a:ext uri="{FF2B5EF4-FFF2-40B4-BE49-F238E27FC236}">
                <a16:creationId xmlns:a16="http://schemas.microsoft.com/office/drawing/2014/main" id="{7D1BF9E7-45FA-944B-83D9-41D6BC3C1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02503" y="2362541"/>
            <a:ext cx="707571" cy="707571"/>
          </a:xfrm>
          <a:prstGeom prst="rect">
            <a:avLst/>
          </a:prstGeom>
        </p:spPr>
      </p:pic>
      <p:pic>
        <p:nvPicPr>
          <p:cNvPr id="21" name="图形 20" descr="用户">
            <a:extLst>
              <a:ext uri="{FF2B5EF4-FFF2-40B4-BE49-F238E27FC236}">
                <a16:creationId xmlns:a16="http://schemas.microsoft.com/office/drawing/2014/main" id="{8D52C36A-D6AD-6340-B8E4-9F8F78AAE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39208" y="2362541"/>
            <a:ext cx="707571" cy="707571"/>
          </a:xfrm>
          <a:prstGeom prst="rect">
            <a:avLst/>
          </a:prstGeom>
        </p:spPr>
      </p:pic>
      <p:pic>
        <p:nvPicPr>
          <p:cNvPr id="22" name="图形 21" descr="用户">
            <a:extLst>
              <a:ext uri="{FF2B5EF4-FFF2-40B4-BE49-F238E27FC236}">
                <a16:creationId xmlns:a16="http://schemas.microsoft.com/office/drawing/2014/main" id="{977E0609-6849-D140-8561-E2294E58C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75913" y="2362541"/>
            <a:ext cx="707571" cy="707571"/>
          </a:xfrm>
          <a:prstGeom prst="rect">
            <a:avLst/>
          </a:prstGeom>
        </p:spPr>
      </p:pic>
      <p:pic>
        <p:nvPicPr>
          <p:cNvPr id="36" name="图形 35" descr="用户">
            <a:extLst>
              <a:ext uri="{FF2B5EF4-FFF2-40B4-BE49-F238E27FC236}">
                <a16:creationId xmlns:a16="http://schemas.microsoft.com/office/drawing/2014/main" id="{560AF9D7-CDAD-2349-B185-DCF2CAF5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2618" y="2367643"/>
            <a:ext cx="707571" cy="707571"/>
          </a:xfrm>
          <a:prstGeom prst="rect">
            <a:avLst/>
          </a:prstGeom>
        </p:spPr>
      </p:pic>
      <p:pic>
        <p:nvPicPr>
          <p:cNvPr id="37" name="图形 36" descr="用户">
            <a:extLst>
              <a:ext uri="{FF2B5EF4-FFF2-40B4-BE49-F238E27FC236}">
                <a16:creationId xmlns:a16="http://schemas.microsoft.com/office/drawing/2014/main" id="{C99EED43-F88D-5A4E-B2EF-7A9079D18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49318" y="2367643"/>
            <a:ext cx="707571" cy="707571"/>
          </a:xfrm>
          <a:prstGeom prst="rect">
            <a:avLst/>
          </a:prstGeom>
        </p:spPr>
      </p:pic>
      <p:pic>
        <p:nvPicPr>
          <p:cNvPr id="40" name="图形 39" descr="用户">
            <a:extLst>
              <a:ext uri="{FF2B5EF4-FFF2-40B4-BE49-F238E27FC236}">
                <a16:creationId xmlns:a16="http://schemas.microsoft.com/office/drawing/2014/main" id="{F4993F2A-4C25-414C-BF5C-61230CC30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5453" y="2366398"/>
            <a:ext cx="707571" cy="707571"/>
          </a:xfrm>
          <a:prstGeom prst="rect">
            <a:avLst/>
          </a:prstGeom>
        </p:spPr>
      </p:pic>
      <p:pic>
        <p:nvPicPr>
          <p:cNvPr id="41" name="图形 40" descr="用户">
            <a:extLst>
              <a:ext uri="{FF2B5EF4-FFF2-40B4-BE49-F238E27FC236}">
                <a16:creationId xmlns:a16="http://schemas.microsoft.com/office/drawing/2014/main" id="{3D2991C1-6A0C-5945-875F-1DC3D7828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2158" y="2362543"/>
            <a:ext cx="707571" cy="707571"/>
          </a:xfrm>
          <a:prstGeom prst="rect">
            <a:avLst/>
          </a:prstGeom>
        </p:spPr>
      </p:pic>
      <p:pic>
        <p:nvPicPr>
          <p:cNvPr id="42" name="图形 41" descr="用户">
            <a:extLst>
              <a:ext uri="{FF2B5EF4-FFF2-40B4-BE49-F238E27FC236}">
                <a16:creationId xmlns:a16="http://schemas.microsoft.com/office/drawing/2014/main" id="{CE9FDBAC-6976-FC46-9E49-BD0C732C4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08863" y="2362543"/>
            <a:ext cx="707571" cy="707571"/>
          </a:xfrm>
          <a:prstGeom prst="rect">
            <a:avLst/>
          </a:prstGeom>
        </p:spPr>
      </p:pic>
      <p:pic>
        <p:nvPicPr>
          <p:cNvPr id="43" name="图形 42" descr="用户">
            <a:extLst>
              <a:ext uri="{FF2B5EF4-FFF2-40B4-BE49-F238E27FC236}">
                <a16:creationId xmlns:a16="http://schemas.microsoft.com/office/drawing/2014/main" id="{58BDD9FE-EFDF-0647-B69B-24CB7A6BC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45568" y="2362543"/>
            <a:ext cx="707571" cy="707571"/>
          </a:xfrm>
          <a:prstGeom prst="rect">
            <a:avLst/>
          </a:prstGeom>
        </p:spPr>
      </p:pic>
      <p:pic>
        <p:nvPicPr>
          <p:cNvPr id="44" name="图形 43" descr="用户">
            <a:extLst>
              <a:ext uri="{FF2B5EF4-FFF2-40B4-BE49-F238E27FC236}">
                <a16:creationId xmlns:a16="http://schemas.microsoft.com/office/drawing/2014/main" id="{AF6362FE-32EF-684B-AEF8-A3977D232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82273" y="2362543"/>
            <a:ext cx="707571" cy="707571"/>
          </a:xfrm>
          <a:prstGeom prst="rect">
            <a:avLst/>
          </a:prstGeom>
        </p:spPr>
      </p:pic>
      <p:pic>
        <p:nvPicPr>
          <p:cNvPr id="45" name="图形 44" descr="用户">
            <a:extLst>
              <a:ext uri="{FF2B5EF4-FFF2-40B4-BE49-F238E27FC236}">
                <a16:creationId xmlns:a16="http://schemas.microsoft.com/office/drawing/2014/main" id="{161E84F9-93A7-1744-8813-475C6E2CD9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318978" y="2362543"/>
            <a:ext cx="707571" cy="707571"/>
          </a:xfrm>
          <a:prstGeom prst="rect">
            <a:avLst/>
          </a:prstGeom>
        </p:spPr>
      </p:pic>
      <p:pic>
        <p:nvPicPr>
          <p:cNvPr id="46" name="图形 45" descr="用户">
            <a:extLst>
              <a:ext uri="{FF2B5EF4-FFF2-40B4-BE49-F238E27FC236}">
                <a16:creationId xmlns:a16="http://schemas.microsoft.com/office/drawing/2014/main" id="{C0BDBE18-DC4C-DA44-A37E-E3522FF31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855683" y="2362543"/>
            <a:ext cx="707571" cy="707571"/>
          </a:xfrm>
          <a:prstGeom prst="rect">
            <a:avLst/>
          </a:prstGeom>
        </p:spPr>
      </p:pic>
      <p:pic>
        <p:nvPicPr>
          <p:cNvPr id="47" name="图形 46" descr="用户">
            <a:extLst>
              <a:ext uri="{FF2B5EF4-FFF2-40B4-BE49-F238E27FC236}">
                <a16:creationId xmlns:a16="http://schemas.microsoft.com/office/drawing/2014/main" id="{95D1D35B-31A2-9043-A629-397C59711F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392388" y="2362543"/>
            <a:ext cx="707571" cy="707571"/>
          </a:xfrm>
          <a:prstGeom prst="rect">
            <a:avLst/>
          </a:prstGeom>
        </p:spPr>
      </p:pic>
      <p:pic>
        <p:nvPicPr>
          <p:cNvPr id="48" name="图形 47" descr="用户">
            <a:extLst>
              <a:ext uri="{FF2B5EF4-FFF2-40B4-BE49-F238E27FC236}">
                <a16:creationId xmlns:a16="http://schemas.microsoft.com/office/drawing/2014/main" id="{C5673098-D491-7D4A-9EA6-62B7C4DDC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929093" y="2362543"/>
            <a:ext cx="707571" cy="707571"/>
          </a:xfrm>
          <a:prstGeom prst="rect">
            <a:avLst/>
          </a:prstGeom>
        </p:spPr>
      </p:pic>
      <p:pic>
        <p:nvPicPr>
          <p:cNvPr id="49" name="图形 48" descr="用户">
            <a:extLst>
              <a:ext uri="{FF2B5EF4-FFF2-40B4-BE49-F238E27FC236}">
                <a16:creationId xmlns:a16="http://schemas.microsoft.com/office/drawing/2014/main" id="{DB0B042E-EB8D-654A-A94E-74A04345B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65798" y="2362543"/>
            <a:ext cx="707571" cy="707571"/>
          </a:xfrm>
          <a:prstGeom prst="rect">
            <a:avLst/>
          </a:prstGeom>
        </p:spPr>
      </p:pic>
      <p:pic>
        <p:nvPicPr>
          <p:cNvPr id="50" name="图形 49" descr="用户">
            <a:extLst>
              <a:ext uri="{FF2B5EF4-FFF2-40B4-BE49-F238E27FC236}">
                <a16:creationId xmlns:a16="http://schemas.microsoft.com/office/drawing/2014/main" id="{4CF67299-2FFF-EE4B-93EB-1945D17F8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002503" y="2362543"/>
            <a:ext cx="707571" cy="707571"/>
          </a:xfrm>
          <a:prstGeom prst="rect">
            <a:avLst/>
          </a:prstGeom>
        </p:spPr>
      </p:pic>
      <p:pic>
        <p:nvPicPr>
          <p:cNvPr id="51" name="图形 50" descr="用户">
            <a:extLst>
              <a:ext uri="{FF2B5EF4-FFF2-40B4-BE49-F238E27FC236}">
                <a16:creationId xmlns:a16="http://schemas.microsoft.com/office/drawing/2014/main" id="{4ED5AEE1-6FE7-374F-B46F-66E9F4EFB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39208" y="2362543"/>
            <a:ext cx="707571" cy="707571"/>
          </a:xfrm>
          <a:prstGeom prst="rect">
            <a:avLst/>
          </a:prstGeom>
        </p:spPr>
      </p:pic>
      <p:pic>
        <p:nvPicPr>
          <p:cNvPr id="52" name="图形 51" descr="用户">
            <a:extLst>
              <a:ext uri="{FF2B5EF4-FFF2-40B4-BE49-F238E27FC236}">
                <a16:creationId xmlns:a16="http://schemas.microsoft.com/office/drawing/2014/main" id="{AD2C9CE3-B8BD-7047-892E-A3A32E7BC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075913" y="2362543"/>
            <a:ext cx="707571" cy="707571"/>
          </a:xfrm>
          <a:prstGeom prst="rect">
            <a:avLst/>
          </a:prstGeom>
        </p:spPr>
      </p:pic>
      <p:pic>
        <p:nvPicPr>
          <p:cNvPr id="53" name="图形 52" descr="用户">
            <a:extLst>
              <a:ext uri="{FF2B5EF4-FFF2-40B4-BE49-F238E27FC236}">
                <a16:creationId xmlns:a16="http://schemas.microsoft.com/office/drawing/2014/main" id="{AA7784F0-BE6F-D64C-AF98-BCE641F38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2618" y="2367645"/>
            <a:ext cx="707571" cy="707571"/>
          </a:xfrm>
          <a:prstGeom prst="rect">
            <a:avLst/>
          </a:prstGeom>
        </p:spPr>
      </p:pic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63BE64-9B75-3C44-9AD1-15038E0BE47E}"/>
              </a:ext>
            </a:extLst>
          </p:cNvPr>
          <p:cNvCxnSpPr/>
          <p:nvPr/>
        </p:nvCxnSpPr>
        <p:spPr>
          <a:xfrm>
            <a:off x="914400" y="3075894"/>
            <a:ext cx="0" cy="276497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A2CAE109-71E4-9140-B049-A651F9161ECB}"/>
              </a:ext>
            </a:extLst>
          </p:cNvPr>
          <p:cNvCxnSpPr>
            <a:cxnSpLocks/>
          </p:cNvCxnSpPr>
          <p:nvPr/>
        </p:nvCxnSpPr>
        <p:spPr>
          <a:xfrm>
            <a:off x="1814221" y="3075894"/>
            <a:ext cx="0" cy="212271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4F5FF07-C2F1-B84C-9D57-84CEF06160F2}"/>
              </a:ext>
            </a:extLst>
          </p:cNvPr>
          <p:cNvCxnSpPr>
            <a:cxnSpLocks/>
          </p:cNvCxnSpPr>
          <p:nvPr/>
        </p:nvCxnSpPr>
        <p:spPr>
          <a:xfrm>
            <a:off x="2655920" y="3075894"/>
            <a:ext cx="0" cy="151311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666F7AA-2E66-CF47-B554-E78473F3C5D7}"/>
              </a:ext>
            </a:extLst>
          </p:cNvPr>
          <p:cNvCxnSpPr>
            <a:cxnSpLocks/>
          </p:cNvCxnSpPr>
          <p:nvPr/>
        </p:nvCxnSpPr>
        <p:spPr>
          <a:xfrm>
            <a:off x="3646520" y="3075894"/>
            <a:ext cx="0" cy="94705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2DB7DF27-DCD0-4D45-869D-AFF348714068}"/>
              </a:ext>
            </a:extLst>
          </p:cNvPr>
          <p:cNvCxnSpPr>
            <a:cxnSpLocks/>
          </p:cNvCxnSpPr>
          <p:nvPr/>
        </p:nvCxnSpPr>
        <p:spPr>
          <a:xfrm>
            <a:off x="5603813" y="3075894"/>
            <a:ext cx="0" cy="4677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48AA2A4-D18E-364C-857E-9ACD4A7C42E6}"/>
              </a:ext>
            </a:extLst>
          </p:cNvPr>
          <p:cNvSpPr txBox="1"/>
          <p:nvPr/>
        </p:nvSpPr>
        <p:spPr>
          <a:xfrm>
            <a:off x="901284" y="3075894"/>
            <a:ext cx="461665" cy="1393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机器指令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80E43BC-2B0F-564C-B987-A06980E325E2}"/>
              </a:ext>
            </a:extLst>
          </p:cNvPr>
          <p:cNvSpPr txBox="1"/>
          <p:nvPr/>
        </p:nvSpPr>
        <p:spPr>
          <a:xfrm>
            <a:off x="1859419" y="3075894"/>
            <a:ext cx="461665" cy="16651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扩展机器指令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50ACBE1-7CE2-ED41-9F5E-0A1DCFBF54B3}"/>
              </a:ext>
            </a:extLst>
          </p:cNvPr>
          <p:cNvSpPr txBox="1"/>
          <p:nvPr/>
        </p:nvSpPr>
        <p:spPr>
          <a:xfrm>
            <a:off x="2763623" y="3075894"/>
            <a:ext cx="461665" cy="1611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数据库语言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68C5EC3-EC38-D54F-B8D1-B9D2FAD158D8}"/>
              </a:ext>
            </a:extLst>
          </p:cNvPr>
          <p:cNvSpPr txBox="1"/>
          <p:nvPr/>
        </p:nvSpPr>
        <p:spPr>
          <a:xfrm>
            <a:off x="3775992" y="3075894"/>
            <a:ext cx="461665" cy="1110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</a:p>
        </p:txBody>
      </p:sp>
      <p:sp>
        <p:nvSpPr>
          <p:cNvPr id="9" name="椭圆形标注 8">
            <a:extLst>
              <a:ext uri="{FF2B5EF4-FFF2-40B4-BE49-F238E27FC236}">
                <a16:creationId xmlns:a16="http://schemas.microsoft.com/office/drawing/2014/main" id="{062465AB-0638-E644-8D51-3198C851D332}"/>
              </a:ext>
            </a:extLst>
          </p:cNvPr>
          <p:cNvSpPr/>
          <p:nvPr/>
        </p:nvSpPr>
        <p:spPr>
          <a:xfrm>
            <a:off x="1048719" y="4334729"/>
            <a:ext cx="3188937" cy="1583008"/>
          </a:xfrm>
          <a:prstGeom prst="wedgeEllipseCallout">
            <a:avLst>
              <a:gd name="adj1" fmla="val -37547"/>
              <a:gd name="adj2" fmla="val -4989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0" rtlCol="0" anchor="ctr"/>
          <a:lstStyle/>
          <a:p>
            <a:r>
              <a:rPr kumimoji="1"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程序员直接面向计算机硬件：</a:t>
            </a:r>
            <a:endParaRPr kumimoji="1"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不同的芯片指令集</a:t>
            </a:r>
            <a:endParaRPr kumimoji="1"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不同的硬件设备</a:t>
            </a:r>
          </a:p>
        </p:txBody>
      </p:sp>
    </p:spTree>
    <p:extLst>
      <p:ext uri="{BB962C8B-B14F-4D97-AF65-F5344CB8AC3E}">
        <p14:creationId xmlns:p14="http://schemas.microsoft.com/office/powerpoint/2010/main" val="2265847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97B664B2-A774-084D-B8D1-69DC6E722688}"/>
              </a:ext>
            </a:extLst>
          </p:cNvPr>
          <p:cNvSpPr/>
          <p:nvPr/>
        </p:nvSpPr>
        <p:spPr>
          <a:xfrm>
            <a:off x="4775329" y="3614738"/>
            <a:ext cx="3984172" cy="2427514"/>
          </a:xfrm>
          <a:prstGeom prst="roundRect">
            <a:avLst>
              <a:gd name="adj" fmla="val 8006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应用软件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CD00D59-A5D2-2443-98E8-BCFF9E1A43CD}"/>
              </a:ext>
            </a:extLst>
          </p:cNvPr>
          <p:cNvSpPr/>
          <p:nvPr/>
        </p:nvSpPr>
        <p:spPr>
          <a:xfrm>
            <a:off x="3403147" y="4202566"/>
            <a:ext cx="5356354" cy="1839685"/>
          </a:xfrm>
          <a:prstGeom prst="roundRect">
            <a:avLst>
              <a:gd name="adj" fmla="val 8330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语言处理系统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3AF2413-35BC-3C4F-8B84-90B53627845F}"/>
              </a:ext>
            </a:extLst>
          </p:cNvPr>
          <p:cNvSpPr/>
          <p:nvPr/>
        </p:nvSpPr>
        <p:spPr>
          <a:xfrm>
            <a:off x="2503326" y="4801277"/>
            <a:ext cx="5896946" cy="1240974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数据库管理系统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C73656-6DEE-6441-AD33-581B0D00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计算机软件系统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42E13-B59A-D049-981D-7F059E386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86946"/>
          </a:xfrm>
        </p:spPr>
        <p:txBody>
          <a:bodyPr/>
          <a:lstStyle/>
          <a:p>
            <a:r>
              <a:rPr kumimoji="1" lang="zh-CN" altLang="en-US" dirty="0"/>
              <a:t>计算机软件的分层结构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B66D51E-4F4C-E74B-A58E-E652D659977B}"/>
              </a:ext>
            </a:extLst>
          </p:cNvPr>
          <p:cNvSpPr/>
          <p:nvPr/>
        </p:nvSpPr>
        <p:spPr>
          <a:xfrm>
            <a:off x="635454" y="6042251"/>
            <a:ext cx="8124048" cy="620487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计算机硬件系统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0F8FEA8-087A-C843-9F68-060812F79C8F}"/>
              </a:ext>
            </a:extLst>
          </p:cNvPr>
          <p:cNvSpPr/>
          <p:nvPr/>
        </p:nvSpPr>
        <p:spPr>
          <a:xfrm>
            <a:off x="1502229" y="5421764"/>
            <a:ext cx="6538815" cy="620487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操作系统与实用软件</a:t>
            </a:r>
          </a:p>
        </p:txBody>
      </p:sp>
      <p:pic>
        <p:nvPicPr>
          <p:cNvPr id="10" name="图形 9" descr="用户">
            <a:extLst>
              <a:ext uri="{FF2B5EF4-FFF2-40B4-BE49-F238E27FC236}">
                <a16:creationId xmlns:a16="http://schemas.microsoft.com/office/drawing/2014/main" id="{EAE9BFCE-459C-C94D-AC2E-FC511EE06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5453" y="2366396"/>
            <a:ext cx="707571" cy="707571"/>
          </a:xfrm>
          <a:prstGeom prst="rect">
            <a:avLst/>
          </a:prstGeom>
        </p:spPr>
      </p:pic>
      <p:pic>
        <p:nvPicPr>
          <p:cNvPr id="11" name="图形 10" descr="用户">
            <a:extLst>
              <a:ext uri="{FF2B5EF4-FFF2-40B4-BE49-F238E27FC236}">
                <a16:creationId xmlns:a16="http://schemas.microsoft.com/office/drawing/2014/main" id="{7DCD3801-931A-CA43-B931-080633B08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2158" y="2362541"/>
            <a:ext cx="707571" cy="707571"/>
          </a:xfrm>
          <a:prstGeom prst="rect">
            <a:avLst/>
          </a:prstGeom>
        </p:spPr>
      </p:pic>
      <p:pic>
        <p:nvPicPr>
          <p:cNvPr id="12" name="图形 11" descr="用户">
            <a:extLst>
              <a:ext uri="{FF2B5EF4-FFF2-40B4-BE49-F238E27FC236}">
                <a16:creationId xmlns:a16="http://schemas.microsoft.com/office/drawing/2014/main" id="{80406021-812C-4043-8505-F9235ACC4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08863" y="2362541"/>
            <a:ext cx="707571" cy="707571"/>
          </a:xfrm>
          <a:prstGeom prst="rect">
            <a:avLst/>
          </a:prstGeom>
        </p:spPr>
      </p:pic>
      <p:pic>
        <p:nvPicPr>
          <p:cNvPr id="13" name="图形 12" descr="用户">
            <a:extLst>
              <a:ext uri="{FF2B5EF4-FFF2-40B4-BE49-F238E27FC236}">
                <a16:creationId xmlns:a16="http://schemas.microsoft.com/office/drawing/2014/main" id="{85A46845-D58E-4A41-9EE3-4B9FBA667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45568" y="2362541"/>
            <a:ext cx="707571" cy="707571"/>
          </a:xfrm>
          <a:prstGeom prst="rect">
            <a:avLst/>
          </a:prstGeom>
        </p:spPr>
      </p:pic>
      <p:pic>
        <p:nvPicPr>
          <p:cNvPr id="14" name="图形 13" descr="用户">
            <a:extLst>
              <a:ext uri="{FF2B5EF4-FFF2-40B4-BE49-F238E27FC236}">
                <a16:creationId xmlns:a16="http://schemas.microsoft.com/office/drawing/2014/main" id="{923B5D2F-15AD-0841-9702-EC169AD7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82273" y="2362541"/>
            <a:ext cx="707571" cy="707571"/>
          </a:xfrm>
          <a:prstGeom prst="rect">
            <a:avLst/>
          </a:prstGeom>
        </p:spPr>
      </p:pic>
      <p:pic>
        <p:nvPicPr>
          <p:cNvPr id="15" name="图形 14" descr="用户">
            <a:extLst>
              <a:ext uri="{FF2B5EF4-FFF2-40B4-BE49-F238E27FC236}">
                <a16:creationId xmlns:a16="http://schemas.microsoft.com/office/drawing/2014/main" id="{C95C2232-D1AB-7E43-ACD4-A05E080A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18978" y="2362541"/>
            <a:ext cx="707571" cy="707571"/>
          </a:xfrm>
          <a:prstGeom prst="rect">
            <a:avLst/>
          </a:prstGeom>
        </p:spPr>
      </p:pic>
      <p:pic>
        <p:nvPicPr>
          <p:cNvPr id="16" name="图形 15" descr="用户">
            <a:extLst>
              <a:ext uri="{FF2B5EF4-FFF2-40B4-BE49-F238E27FC236}">
                <a16:creationId xmlns:a16="http://schemas.microsoft.com/office/drawing/2014/main" id="{421615E6-FCC7-7E4C-BBF2-D58669654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55683" y="2362541"/>
            <a:ext cx="707571" cy="707571"/>
          </a:xfrm>
          <a:prstGeom prst="rect">
            <a:avLst/>
          </a:prstGeom>
        </p:spPr>
      </p:pic>
      <p:pic>
        <p:nvPicPr>
          <p:cNvPr id="17" name="图形 16" descr="用户">
            <a:extLst>
              <a:ext uri="{FF2B5EF4-FFF2-40B4-BE49-F238E27FC236}">
                <a16:creationId xmlns:a16="http://schemas.microsoft.com/office/drawing/2014/main" id="{3474DDA3-A659-7E44-A125-1D26281CB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92388" y="2362541"/>
            <a:ext cx="707571" cy="707571"/>
          </a:xfrm>
          <a:prstGeom prst="rect">
            <a:avLst/>
          </a:prstGeom>
        </p:spPr>
      </p:pic>
      <p:pic>
        <p:nvPicPr>
          <p:cNvPr id="18" name="图形 17" descr="用户">
            <a:extLst>
              <a:ext uri="{FF2B5EF4-FFF2-40B4-BE49-F238E27FC236}">
                <a16:creationId xmlns:a16="http://schemas.microsoft.com/office/drawing/2014/main" id="{DF05DE67-FD2D-4046-9045-8D003852C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29093" y="2362541"/>
            <a:ext cx="707571" cy="707571"/>
          </a:xfrm>
          <a:prstGeom prst="rect">
            <a:avLst/>
          </a:prstGeom>
        </p:spPr>
      </p:pic>
      <p:pic>
        <p:nvPicPr>
          <p:cNvPr id="19" name="图形 18" descr="用户">
            <a:extLst>
              <a:ext uri="{FF2B5EF4-FFF2-40B4-BE49-F238E27FC236}">
                <a16:creationId xmlns:a16="http://schemas.microsoft.com/office/drawing/2014/main" id="{8D329B54-8689-3F40-9EB8-56B04386F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65798" y="2362541"/>
            <a:ext cx="707571" cy="707571"/>
          </a:xfrm>
          <a:prstGeom prst="rect">
            <a:avLst/>
          </a:prstGeom>
        </p:spPr>
      </p:pic>
      <p:pic>
        <p:nvPicPr>
          <p:cNvPr id="20" name="图形 19" descr="用户">
            <a:extLst>
              <a:ext uri="{FF2B5EF4-FFF2-40B4-BE49-F238E27FC236}">
                <a16:creationId xmlns:a16="http://schemas.microsoft.com/office/drawing/2014/main" id="{7D1BF9E7-45FA-944B-83D9-41D6BC3C1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02503" y="2362541"/>
            <a:ext cx="707571" cy="707571"/>
          </a:xfrm>
          <a:prstGeom prst="rect">
            <a:avLst/>
          </a:prstGeom>
        </p:spPr>
      </p:pic>
      <p:pic>
        <p:nvPicPr>
          <p:cNvPr id="21" name="图形 20" descr="用户">
            <a:extLst>
              <a:ext uri="{FF2B5EF4-FFF2-40B4-BE49-F238E27FC236}">
                <a16:creationId xmlns:a16="http://schemas.microsoft.com/office/drawing/2014/main" id="{8D52C36A-D6AD-6340-B8E4-9F8F78AAE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39208" y="2362541"/>
            <a:ext cx="707571" cy="707571"/>
          </a:xfrm>
          <a:prstGeom prst="rect">
            <a:avLst/>
          </a:prstGeom>
        </p:spPr>
      </p:pic>
      <p:pic>
        <p:nvPicPr>
          <p:cNvPr id="22" name="图形 21" descr="用户">
            <a:extLst>
              <a:ext uri="{FF2B5EF4-FFF2-40B4-BE49-F238E27FC236}">
                <a16:creationId xmlns:a16="http://schemas.microsoft.com/office/drawing/2014/main" id="{977E0609-6849-D140-8561-E2294E58C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75913" y="2362541"/>
            <a:ext cx="707571" cy="707571"/>
          </a:xfrm>
          <a:prstGeom prst="rect">
            <a:avLst/>
          </a:prstGeom>
        </p:spPr>
      </p:pic>
      <p:pic>
        <p:nvPicPr>
          <p:cNvPr id="36" name="图形 35" descr="用户">
            <a:extLst>
              <a:ext uri="{FF2B5EF4-FFF2-40B4-BE49-F238E27FC236}">
                <a16:creationId xmlns:a16="http://schemas.microsoft.com/office/drawing/2014/main" id="{560AF9D7-CDAD-2349-B185-DCF2CAF5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2618" y="2367643"/>
            <a:ext cx="707571" cy="707571"/>
          </a:xfrm>
          <a:prstGeom prst="rect">
            <a:avLst/>
          </a:prstGeom>
        </p:spPr>
      </p:pic>
      <p:pic>
        <p:nvPicPr>
          <p:cNvPr id="37" name="图形 36" descr="用户">
            <a:extLst>
              <a:ext uri="{FF2B5EF4-FFF2-40B4-BE49-F238E27FC236}">
                <a16:creationId xmlns:a16="http://schemas.microsoft.com/office/drawing/2014/main" id="{C99EED43-F88D-5A4E-B2EF-7A9079D18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49318" y="2367643"/>
            <a:ext cx="707571" cy="707571"/>
          </a:xfrm>
          <a:prstGeom prst="rect">
            <a:avLst/>
          </a:prstGeom>
        </p:spPr>
      </p:pic>
      <p:pic>
        <p:nvPicPr>
          <p:cNvPr id="40" name="图形 39" descr="用户">
            <a:extLst>
              <a:ext uri="{FF2B5EF4-FFF2-40B4-BE49-F238E27FC236}">
                <a16:creationId xmlns:a16="http://schemas.microsoft.com/office/drawing/2014/main" id="{F4993F2A-4C25-414C-BF5C-61230CC30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5453" y="2366398"/>
            <a:ext cx="707571" cy="707571"/>
          </a:xfrm>
          <a:prstGeom prst="rect">
            <a:avLst/>
          </a:prstGeom>
        </p:spPr>
      </p:pic>
      <p:pic>
        <p:nvPicPr>
          <p:cNvPr id="41" name="图形 40" descr="用户">
            <a:extLst>
              <a:ext uri="{FF2B5EF4-FFF2-40B4-BE49-F238E27FC236}">
                <a16:creationId xmlns:a16="http://schemas.microsoft.com/office/drawing/2014/main" id="{3D2991C1-6A0C-5945-875F-1DC3D7828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2158" y="2362543"/>
            <a:ext cx="707571" cy="707571"/>
          </a:xfrm>
          <a:prstGeom prst="rect">
            <a:avLst/>
          </a:prstGeom>
        </p:spPr>
      </p:pic>
      <p:pic>
        <p:nvPicPr>
          <p:cNvPr id="42" name="图形 41" descr="用户">
            <a:extLst>
              <a:ext uri="{FF2B5EF4-FFF2-40B4-BE49-F238E27FC236}">
                <a16:creationId xmlns:a16="http://schemas.microsoft.com/office/drawing/2014/main" id="{CE9FDBAC-6976-FC46-9E49-BD0C732C4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08863" y="2362543"/>
            <a:ext cx="707571" cy="707571"/>
          </a:xfrm>
          <a:prstGeom prst="rect">
            <a:avLst/>
          </a:prstGeom>
        </p:spPr>
      </p:pic>
      <p:pic>
        <p:nvPicPr>
          <p:cNvPr id="43" name="图形 42" descr="用户">
            <a:extLst>
              <a:ext uri="{FF2B5EF4-FFF2-40B4-BE49-F238E27FC236}">
                <a16:creationId xmlns:a16="http://schemas.microsoft.com/office/drawing/2014/main" id="{58BDD9FE-EFDF-0647-B69B-24CB7A6BC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45568" y="2362543"/>
            <a:ext cx="707571" cy="707571"/>
          </a:xfrm>
          <a:prstGeom prst="rect">
            <a:avLst/>
          </a:prstGeom>
        </p:spPr>
      </p:pic>
      <p:pic>
        <p:nvPicPr>
          <p:cNvPr id="44" name="图形 43" descr="用户">
            <a:extLst>
              <a:ext uri="{FF2B5EF4-FFF2-40B4-BE49-F238E27FC236}">
                <a16:creationId xmlns:a16="http://schemas.microsoft.com/office/drawing/2014/main" id="{AF6362FE-32EF-684B-AEF8-A3977D232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82273" y="2362543"/>
            <a:ext cx="707571" cy="707571"/>
          </a:xfrm>
          <a:prstGeom prst="rect">
            <a:avLst/>
          </a:prstGeom>
        </p:spPr>
      </p:pic>
      <p:pic>
        <p:nvPicPr>
          <p:cNvPr id="45" name="图形 44" descr="用户">
            <a:extLst>
              <a:ext uri="{FF2B5EF4-FFF2-40B4-BE49-F238E27FC236}">
                <a16:creationId xmlns:a16="http://schemas.microsoft.com/office/drawing/2014/main" id="{161E84F9-93A7-1744-8813-475C6E2CD9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318978" y="2362543"/>
            <a:ext cx="707571" cy="707571"/>
          </a:xfrm>
          <a:prstGeom prst="rect">
            <a:avLst/>
          </a:prstGeom>
        </p:spPr>
      </p:pic>
      <p:pic>
        <p:nvPicPr>
          <p:cNvPr id="46" name="图形 45" descr="用户">
            <a:extLst>
              <a:ext uri="{FF2B5EF4-FFF2-40B4-BE49-F238E27FC236}">
                <a16:creationId xmlns:a16="http://schemas.microsoft.com/office/drawing/2014/main" id="{C0BDBE18-DC4C-DA44-A37E-E3522FF31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855683" y="2362543"/>
            <a:ext cx="707571" cy="707571"/>
          </a:xfrm>
          <a:prstGeom prst="rect">
            <a:avLst/>
          </a:prstGeom>
        </p:spPr>
      </p:pic>
      <p:pic>
        <p:nvPicPr>
          <p:cNvPr id="47" name="图形 46" descr="用户">
            <a:extLst>
              <a:ext uri="{FF2B5EF4-FFF2-40B4-BE49-F238E27FC236}">
                <a16:creationId xmlns:a16="http://schemas.microsoft.com/office/drawing/2014/main" id="{95D1D35B-31A2-9043-A629-397C59711F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392388" y="2362543"/>
            <a:ext cx="707571" cy="707571"/>
          </a:xfrm>
          <a:prstGeom prst="rect">
            <a:avLst/>
          </a:prstGeom>
        </p:spPr>
      </p:pic>
      <p:pic>
        <p:nvPicPr>
          <p:cNvPr id="48" name="图形 47" descr="用户">
            <a:extLst>
              <a:ext uri="{FF2B5EF4-FFF2-40B4-BE49-F238E27FC236}">
                <a16:creationId xmlns:a16="http://schemas.microsoft.com/office/drawing/2014/main" id="{C5673098-D491-7D4A-9EA6-62B7C4DDC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929093" y="2362543"/>
            <a:ext cx="707571" cy="707571"/>
          </a:xfrm>
          <a:prstGeom prst="rect">
            <a:avLst/>
          </a:prstGeom>
        </p:spPr>
      </p:pic>
      <p:pic>
        <p:nvPicPr>
          <p:cNvPr id="49" name="图形 48" descr="用户">
            <a:extLst>
              <a:ext uri="{FF2B5EF4-FFF2-40B4-BE49-F238E27FC236}">
                <a16:creationId xmlns:a16="http://schemas.microsoft.com/office/drawing/2014/main" id="{DB0B042E-EB8D-654A-A94E-74A04345B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65798" y="2362543"/>
            <a:ext cx="707571" cy="707571"/>
          </a:xfrm>
          <a:prstGeom prst="rect">
            <a:avLst/>
          </a:prstGeom>
        </p:spPr>
      </p:pic>
      <p:pic>
        <p:nvPicPr>
          <p:cNvPr id="50" name="图形 49" descr="用户">
            <a:extLst>
              <a:ext uri="{FF2B5EF4-FFF2-40B4-BE49-F238E27FC236}">
                <a16:creationId xmlns:a16="http://schemas.microsoft.com/office/drawing/2014/main" id="{4CF67299-2FFF-EE4B-93EB-1945D17F8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002503" y="2362543"/>
            <a:ext cx="707571" cy="707571"/>
          </a:xfrm>
          <a:prstGeom prst="rect">
            <a:avLst/>
          </a:prstGeom>
        </p:spPr>
      </p:pic>
      <p:pic>
        <p:nvPicPr>
          <p:cNvPr id="51" name="图形 50" descr="用户">
            <a:extLst>
              <a:ext uri="{FF2B5EF4-FFF2-40B4-BE49-F238E27FC236}">
                <a16:creationId xmlns:a16="http://schemas.microsoft.com/office/drawing/2014/main" id="{4ED5AEE1-6FE7-374F-B46F-66E9F4EFB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39208" y="2362543"/>
            <a:ext cx="707571" cy="707571"/>
          </a:xfrm>
          <a:prstGeom prst="rect">
            <a:avLst/>
          </a:prstGeom>
        </p:spPr>
      </p:pic>
      <p:pic>
        <p:nvPicPr>
          <p:cNvPr id="52" name="图形 51" descr="用户">
            <a:extLst>
              <a:ext uri="{FF2B5EF4-FFF2-40B4-BE49-F238E27FC236}">
                <a16:creationId xmlns:a16="http://schemas.microsoft.com/office/drawing/2014/main" id="{AD2C9CE3-B8BD-7047-892E-A3A32E7BC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075913" y="2362543"/>
            <a:ext cx="707571" cy="707571"/>
          </a:xfrm>
          <a:prstGeom prst="rect">
            <a:avLst/>
          </a:prstGeom>
        </p:spPr>
      </p:pic>
      <p:pic>
        <p:nvPicPr>
          <p:cNvPr id="53" name="图形 52" descr="用户">
            <a:extLst>
              <a:ext uri="{FF2B5EF4-FFF2-40B4-BE49-F238E27FC236}">
                <a16:creationId xmlns:a16="http://schemas.microsoft.com/office/drawing/2014/main" id="{AA7784F0-BE6F-D64C-AF98-BCE641F38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2618" y="2367645"/>
            <a:ext cx="707571" cy="707571"/>
          </a:xfrm>
          <a:prstGeom prst="rect">
            <a:avLst/>
          </a:prstGeom>
        </p:spPr>
      </p:pic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63BE64-9B75-3C44-9AD1-15038E0BE47E}"/>
              </a:ext>
            </a:extLst>
          </p:cNvPr>
          <p:cNvCxnSpPr/>
          <p:nvPr/>
        </p:nvCxnSpPr>
        <p:spPr>
          <a:xfrm>
            <a:off x="914400" y="3075894"/>
            <a:ext cx="0" cy="276497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A2CAE109-71E4-9140-B049-A651F9161ECB}"/>
              </a:ext>
            </a:extLst>
          </p:cNvPr>
          <p:cNvCxnSpPr>
            <a:cxnSpLocks/>
          </p:cNvCxnSpPr>
          <p:nvPr/>
        </p:nvCxnSpPr>
        <p:spPr>
          <a:xfrm>
            <a:off x="1814221" y="3075894"/>
            <a:ext cx="0" cy="212271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4F5FF07-C2F1-B84C-9D57-84CEF06160F2}"/>
              </a:ext>
            </a:extLst>
          </p:cNvPr>
          <p:cNvCxnSpPr>
            <a:cxnSpLocks/>
          </p:cNvCxnSpPr>
          <p:nvPr/>
        </p:nvCxnSpPr>
        <p:spPr>
          <a:xfrm>
            <a:off x="2655920" y="3075894"/>
            <a:ext cx="0" cy="151311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666F7AA-2E66-CF47-B554-E78473F3C5D7}"/>
              </a:ext>
            </a:extLst>
          </p:cNvPr>
          <p:cNvCxnSpPr>
            <a:cxnSpLocks/>
          </p:cNvCxnSpPr>
          <p:nvPr/>
        </p:nvCxnSpPr>
        <p:spPr>
          <a:xfrm>
            <a:off x="3646520" y="3075894"/>
            <a:ext cx="0" cy="94705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2DB7DF27-DCD0-4D45-869D-AFF348714068}"/>
              </a:ext>
            </a:extLst>
          </p:cNvPr>
          <p:cNvCxnSpPr>
            <a:cxnSpLocks/>
          </p:cNvCxnSpPr>
          <p:nvPr/>
        </p:nvCxnSpPr>
        <p:spPr>
          <a:xfrm>
            <a:off x="5603813" y="3075894"/>
            <a:ext cx="0" cy="4677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48AA2A4-D18E-364C-857E-9ACD4A7C42E6}"/>
              </a:ext>
            </a:extLst>
          </p:cNvPr>
          <p:cNvSpPr txBox="1"/>
          <p:nvPr/>
        </p:nvSpPr>
        <p:spPr>
          <a:xfrm>
            <a:off x="901284" y="3075894"/>
            <a:ext cx="461665" cy="1393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机器指令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80E43BC-2B0F-564C-B987-A06980E325E2}"/>
              </a:ext>
            </a:extLst>
          </p:cNvPr>
          <p:cNvSpPr txBox="1"/>
          <p:nvPr/>
        </p:nvSpPr>
        <p:spPr>
          <a:xfrm>
            <a:off x="1859419" y="3075894"/>
            <a:ext cx="461665" cy="16651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扩展机器指令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50ACBE1-7CE2-ED41-9F5E-0A1DCFBF54B3}"/>
              </a:ext>
            </a:extLst>
          </p:cNvPr>
          <p:cNvSpPr txBox="1"/>
          <p:nvPr/>
        </p:nvSpPr>
        <p:spPr>
          <a:xfrm>
            <a:off x="2763623" y="3075894"/>
            <a:ext cx="461665" cy="1611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数据库语言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68C5EC3-EC38-D54F-B8D1-B9D2FAD158D8}"/>
              </a:ext>
            </a:extLst>
          </p:cNvPr>
          <p:cNvSpPr txBox="1"/>
          <p:nvPr/>
        </p:nvSpPr>
        <p:spPr>
          <a:xfrm>
            <a:off x="3775992" y="3075894"/>
            <a:ext cx="461665" cy="1110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</a:p>
        </p:txBody>
      </p:sp>
      <p:sp>
        <p:nvSpPr>
          <p:cNvPr id="54" name="椭圆形标注 53">
            <a:extLst>
              <a:ext uri="{FF2B5EF4-FFF2-40B4-BE49-F238E27FC236}">
                <a16:creationId xmlns:a16="http://schemas.microsoft.com/office/drawing/2014/main" id="{0C8BF41B-8C29-8B4F-A4E6-39DC5E7986D9}"/>
              </a:ext>
            </a:extLst>
          </p:cNvPr>
          <p:cNvSpPr/>
          <p:nvPr/>
        </p:nvSpPr>
        <p:spPr>
          <a:xfrm>
            <a:off x="2030620" y="4398843"/>
            <a:ext cx="3315103" cy="1583008"/>
          </a:xfrm>
          <a:prstGeom prst="wedgeEllipseCallout">
            <a:avLst>
              <a:gd name="adj1" fmla="val -37547"/>
              <a:gd name="adj2" fmla="val -49897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kumimoji="1"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操作系统提供</a:t>
            </a:r>
            <a:r>
              <a:rPr kumimoji="1"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系统调用</a:t>
            </a:r>
            <a:r>
              <a:rPr kumimoji="1"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扩展机器指令集，屏蔽硬件调用细节。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8D0AF-6CCD-8542-B985-4F6541AB886F}"/>
              </a:ext>
            </a:extLst>
          </p:cNvPr>
          <p:cNvSpPr txBox="1"/>
          <p:nvPr/>
        </p:nvSpPr>
        <p:spPr>
          <a:xfrm>
            <a:off x="5478819" y="1770032"/>
            <a:ext cx="3406702" cy="16850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Courier New" panose="02070309020205020404" pitchFamily="49" charset="0"/>
                <a:ea typeface="Microsoft YaHei" panose="020B0503020204020204" pitchFamily="34" charset="-122"/>
                <a:cs typeface="Cordia New" panose="020B0304020202020204" pitchFamily="34" charset="-34"/>
              </a:rPr>
              <a:t>MOV AH, 2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>
                <a:latin typeface="Courier New" panose="02070309020205020404" pitchFamily="49" charset="0"/>
                <a:ea typeface="Microsoft YaHei" panose="020B0503020204020204" pitchFamily="34" charset="-122"/>
                <a:cs typeface="Cordia New" panose="020B0304020202020204" pitchFamily="34" charset="-34"/>
              </a:rPr>
              <a:t>MOV DL, </a:t>
            </a:r>
            <a:r>
              <a:rPr kumimoji="1" lang="zh-CN" altLang="en-US" dirty="0">
                <a:latin typeface="Courier New" panose="02070309020205020404" pitchFamily="49" charset="0"/>
                <a:ea typeface="Microsoft YaHei" panose="020B0503020204020204" pitchFamily="34" charset="-122"/>
                <a:cs typeface="Cordia New" panose="020B0304020202020204" pitchFamily="34" charset="-34"/>
              </a:rPr>
              <a:t>显示字符 </a:t>
            </a:r>
            <a:r>
              <a:rPr kumimoji="1" lang="en-US" altLang="zh-CN" dirty="0">
                <a:latin typeface="Courier New" panose="02070309020205020404" pitchFamily="49" charset="0"/>
                <a:ea typeface="Microsoft YaHei" panose="020B0503020204020204" pitchFamily="34" charset="-122"/>
                <a:cs typeface="Cordia New" panose="020B0304020202020204" pitchFamily="34" charset="-34"/>
              </a:rPr>
              <a:t>ASCII </a:t>
            </a:r>
            <a:r>
              <a:rPr kumimoji="1" lang="zh-CN" altLang="en-US" dirty="0">
                <a:latin typeface="Courier New" panose="02070309020205020404" pitchFamily="49" charset="0"/>
                <a:ea typeface="Microsoft YaHei" panose="020B0503020204020204" pitchFamily="34" charset="-122"/>
                <a:cs typeface="Cordia New" panose="020B0304020202020204" pitchFamily="34" charset="-34"/>
              </a:rPr>
              <a:t>码</a:t>
            </a:r>
            <a:endParaRPr kumimoji="1" lang="en-US" altLang="zh-CN" dirty="0">
              <a:latin typeface="Courier New" panose="02070309020205020404" pitchFamily="49" charset="0"/>
              <a:ea typeface="Microsoft YaHei" panose="020B0503020204020204" pitchFamily="34" charset="-122"/>
              <a:cs typeface="Cordia New" panose="020B0304020202020204" pitchFamily="34" charset="-34"/>
            </a:endParaRPr>
          </a:p>
          <a:p>
            <a:pPr>
              <a:lnSpc>
                <a:spcPct val="200000"/>
              </a:lnSpc>
            </a:pPr>
            <a:r>
              <a:rPr kumimoji="1"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rdia New" panose="020B0304020202020204" pitchFamily="34" charset="-34"/>
              </a:rPr>
              <a:t>INT</a:t>
            </a:r>
            <a:r>
              <a:rPr kumimoji="1"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rdia New" panose="020B0304020202020204" pitchFamily="34" charset="-34"/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Microsoft YaHei" panose="020B0503020204020204" pitchFamily="34" charset="-122"/>
                <a:cs typeface="Cordia New" panose="020B0304020202020204" pitchFamily="34" charset="-34"/>
              </a:rPr>
              <a:t>21H</a:t>
            </a:r>
            <a:endParaRPr kumimoji="1" lang="zh-CN" altLang="en-US" b="1" dirty="0">
              <a:solidFill>
                <a:srgbClr val="FF0000"/>
              </a:solidFill>
              <a:latin typeface="Courier New" panose="02070309020205020404" pitchFamily="49" charset="0"/>
              <a:ea typeface="Microsoft YaHei" panose="020B0503020204020204" pitchFamily="34" charset="-122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17908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97B664B2-A774-084D-B8D1-69DC6E722688}"/>
              </a:ext>
            </a:extLst>
          </p:cNvPr>
          <p:cNvSpPr/>
          <p:nvPr/>
        </p:nvSpPr>
        <p:spPr>
          <a:xfrm>
            <a:off x="4775329" y="3614738"/>
            <a:ext cx="3984172" cy="2427514"/>
          </a:xfrm>
          <a:prstGeom prst="roundRect">
            <a:avLst>
              <a:gd name="adj" fmla="val 8006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应用软件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CD00D59-A5D2-2443-98E8-BCFF9E1A43CD}"/>
              </a:ext>
            </a:extLst>
          </p:cNvPr>
          <p:cNvSpPr/>
          <p:nvPr/>
        </p:nvSpPr>
        <p:spPr>
          <a:xfrm>
            <a:off x="3403147" y="4202566"/>
            <a:ext cx="5356354" cy="1839685"/>
          </a:xfrm>
          <a:prstGeom prst="roundRect">
            <a:avLst>
              <a:gd name="adj" fmla="val 8330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语言处理系统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3AF2413-35BC-3C4F-8B84-90B53627845F}"/>
              </a:ext>
            </a:extLst>
          </p:cNvPr>
          <p:cNvSpPr/>
          <p:nvPr/>
        </p:nvSpPr>
        <p:spPr>
          <a:xfrm>
            <a:off x="2503326" y="4801277"/>
            <a:ext cx="5896946" cy="1240974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数据库管理系统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C73656-6DEE-6441-AD33-581B0D00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计算机软件系统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42E13-B59A-D049-981D-7F059E386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86946"/>
          </a:xfrm>
        </p:spPr>
        <p:txBody>
          <a:bodyPr/>
          <a:lstStyle/>
          <a:p>
            <a:r>
              <a:rPr kumimoji="1" lang="zh-CN" altLang="en-US" dirty="0"/>
              <a:t>计算机软件的分层结构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B66D51E-4F4C-E74B-A58E-E652D659977B}"/>
              </a:ext>
            </a:extLst>
          </p:cNvPr>
          <p:cNvSpPr/>
          <p:nvPr/>
        </p:nvSpPr>
        <p:spPr>
          <a:xfrm>
            <a:off x="635454" y="6042251"/>
            <a:ext cx="8124048" cy="620487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850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计算机硬件系统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0F8FEA8-087A-C843-9F68-060812F79C8F}"/>
              </a:ext>
            </a:extLst>
          </p:cNvPr>
          <p:cNvSpPr/>
          <p:nvPr/>
        </p:nvSpPr>
        <p:spPr>
          <a:xfrm>
            <a:off x="1502229" y="5421764"/>
            <a:ext cx="6538815" cy="620487"/>
          </a:xfrm>
          <a:prstGeom prst="roundRect">
            <a:avLst>
              <a:gd name="adj" fmla="val 1069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操作系统与实用软件</a:t>
            </a:r>
          </a:p>
        </p:txBody>
      </p:sp>
      <p:pic>
        <p:nvPicPr>
          <p:cNvPr id="10" name="图形 9" descr="用户">
            <a:extLst>
              <a:ext uri="{FF2B5EF4-FFF2-40B4-BE49-F238E27FC236}">
                <a16:creationId xmlns:a16="http://schemas.microsoft.com/office/drawing/2014/main" id="{EAE9BFCE-459C-C94D-AC2E-FC511EE06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5453" y="2366396"/>
            <a:ext cx="707571" cy="707571"/>
          </a:xfrm>
          <a:prstGeom prst="rect">
            <a:avLst/>
          </a:prstGeom>
        </p:spPr>
      </p:pic>
      <p:pic>
        <p:nvPicPr>
          <p:cNvPr id="11" name="图形 10" descr="用户">
            <a:extLst>
              <a:ext uri="{FF2B5EF4-FFF2-40B4-BE49-F238E27FC236}">
                <a16:creationId xmlns:a16="http://schemas.microsoft.com/office/drawing/2014/main" id="{7DCD3801-931A-CA43-B931-080633B08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2158" y="2362541"/>
            <a:ext cx="707571" cy="707571"/>
          </a:xfrm>
          <a:prstGeom prst="rect">
            <a:avLst/>
          </a:prstGeom>
        </p:spPr>
      </p:pic>
      <p:pic>
        <p:nvPicPr>
          <p:cNvPr id="12" name="图形 11" descr="用户">
            <a:extLst>
              <a:ext uri="{FF2B5EF4-FFF2-40B4-BE49-F238E27FC236}">
                <a16:creationId xmlns:a16="http://schemas.microsoft.com/office/drawing/2014/main" id="{80406021-812C-4043-8505-F9235ACC4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08863" y="2362541"/>
            <a:ext cx="707571" cy="707571"/>
          </a:xfrm>
          <a:prstGeom prst="rect">
            <a:avLst/>
          </a:prstGeom>
        </p:spPr>
      </p:pic>
      <p:pic>
        <p:nvPicPr>
          <p:cNvPr id="13" name="图形 12" descr="用户">
            <a:extLst>
              <a:ext uri="{FF2B5EF4-FFF2-40B4-BE49-F238E27FC236}">
                <a16:creationId xmlns:a16="http://schemas.microsoft.com/office/drawing/2014/main" id="{85A46845-D58E-4A41-9EE3-4B9FBA667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45568" y="2362541"/>
            <a:ext cx="707571" cy="707571"/>
          </a:xfrm>
          <a:prstGeom prst="rect">
            <a:avLst/>
          </a:prstGeom>
        </p:spPr>
      </p:pic>
      <p:pic>
        <p:nvPicPr>
          <p:cNvPr id="14" name="图形 13" descr="用户">
            <a:extLst>
              <a:ext uri="{FF2B5EF4-FFF2-40B4-BE49-F238E27FC236}">
                <a16:creationId xmlns:a16="http://schemas.microsoft.com/office/drawing/2014/main" id="{923B5D2F-15AD-0841-9702-EC169AD7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82273" y="2362541"/>
            <a:ext cx="707571" cy="707571"/>
          </a:xfrm>
          <a:prstGeom prst="rect">
            <a:avLst/>
          </a:prstGeom>
        </p:spPr>
      </p:pic>
      <p:pic>
        <p:nvPicPr>
          <p:cNvPr id="15" name="图形 14" descr="用户">
            <a:extLst>
              <a:ext uri="{FF2B5EF4-FFF2-40B4-BE49-F238E27FC236}">
                <a16:creationId xmlns:a16="http://schemas.microsoft.com/office/drawing/2014/main" id="{C95C2232-D1AB-7E43-ACD4-A05E080A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18978" y="2362541"/>
            <a:ext cx="707571" cy="707571"/>
          </a:xfrm>
          <a:prstGeom prst="rect">
            <a:avLst/>
          </a:prstGeom>
        </p:spPr>
      </p:pic>
      <p:pic>
        <p:nvPicPr>
          <p:cNvPr id="16" name="图形 15" descr="用户">
            <a:extLst>
              <a:ext uri="{FF2B5EF4-FFF2-40B4-BE49-F238E27FC236}">
                <a16:creationId xmlns:a16="http://schemas.microsoft.com/office/drawing/2014/main" id="{421615E6-FCC7-7E4C-BBF2-D58669654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55683" y="2362541"/>
            <a:ext cx="707571" cy="707571"/>
          </a:xfrm>
          <a:prstGeom prst="rect">
            <a:avLst/>
          </a:prstGeom>
        </p:spPr>
      </p:pic>
      <p:pic>
        <p:nvPicPr>
          <p:cNvPr id="17" name="图形 16" descr="用户">
            <a:extLst>
              <a:ext uri="{FF2B5EF4-FFF2-40B4-BE49-F238E27FC236}">
                <a16:creationId xmlns:a16="http://schemas.microsoft.com/office/drawing/2014/main" id="{3474DDA3-A659-7E44-A125-1D26281CB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92388" y="2362541"/>
            <a:ext cx="707571" cy="707571"/>
          </a:xfrm>
          <a:prstGeom prst="rect">
            <a:avLst/>
          </a:prstGeom>
        </p:spPr>
      </p:pic>
      <p:pic>
        <p:nvPicPr>
          <p:cNvPr id="18" name="图形 17" descr="用户">
            <a:extLst>
              <a:ext uri="{FF2B5EF4-FFF2-40B4-BE49-F238E27FC236}">
                <a16:creationId xmlns:a16="http://schemas.microsoft.com/office/drawing/2014/main" id="{DF05DE67-FD2D-4046-9045-8D003852C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29093" y="2362541"/>
            <a:ext cx="707571" cy="707571"/>
          </a:xfrm>
          <a:prstGeom prst="rect">
            <a:avLst/>
          </a:prstGeom>
        </p:spPr>
      </p:pic>
      <p:pic>
        <p:nvPicPr>
          <p:cNvPr id="19" name="图形 18" descr="用户">
            <a:extLst>
              <a:ext uri="{FF2B5EF4-FFF2-40B4-BE49-F238E27FC236}">
                <a16:creationId xmlns:a16="http://schemas.microsoft.com/office/drawing/2014/main" id="{8D329B54-8689-3F40-9EB8-56B04386F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65798" y="2362541"/>
            <a:ext cx="707571" cy="707571"/>
          </a:xfrm>
          <a:prstGeom prst="rect">
            <a:avLst/>
          </a:prstGeom>
        </p:spPr>
      </p:pic>
      <p:pic>
        <p:nvPicPr>
          <p:cNvPr id="20" name="图形 19" descr="用户">
            <a:extLst>
              <a:ext uri="{FF2B5EF4-FFF2-40B4-BE49-F238E27FC236}">
                <a16:creationId xmlns:a16="http://schemas.microsoft.com/office/drawing/2014/main" id="{7D1BF9E7-45FA-944B-83D9-41D6BC3C1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02503" y="2362541"/>
            <a:ext cx="707571" cy="707571"/>
          </a:xfrm>
          <a:prstGeom prst="rect">
            <a:avLst/>
          </a:prstGeom>
        </p:spPr>
      </p:pic>
      <p:pic>
        <p:nvPicPr>
          <p:cNvPr id="21" name="图形 20" descr="用户">
            <a:extLst>
              <a:ext uri="{FF2B5EF4-FFF2-40B4-BE49-F238E27FC236}">
                <a16:creationId xmlns:a16="http://schemas.microsoft.com/office/drawing/2014/main" id="{8D52C36A-D6AD-6340-B8E4-9F8F78AAE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39208" y="2362541"/>
            <a:ext cx="707571" cy="707571"/>
          </a:xfrm>
          <a:prstGeom prst="rect">
            <a:avLst/>
          </a:prstGeom>
        </p:spPr>
      </p:pic>
      <p:pic>
        <p:nvPicPr>
          <p:cNvPr id="22" name="图形 21" descr="用户">
            <a:extLst>
              <a:ext uri="{FF2B5EF4-FFF2-40B4-BE49-F238E27FC236}">
                <a16:creationId xmlns:a16="http://schemas.microsoft.com/office/drawing/2014/main" id="{977E0609-6849-D140-8561-E2294E58C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75913" y="2362541"/>
            <a:ext cx="707571" cy="707571"/>
          </a:xfrm>
          <a:prstGeom prst="rect">
            <a:avLst/>
          </a:prstGeom>
        </p:spPr>
      </p:pic>
      <p:pic>
        <p:nvPicPr>
          <p:cNvPr id="36" name="图形 35" descr="用户">
            <a:extLst>
              <a:ext uri="{FF2B5EF4-FFF2-40B4-BE49-F238E27FC236}">
                <a16:creationId xmlns:a16="http://schemas.microsoft.com/office/drawing/2014/main" id="{560AF9D7-CDAD-2349-B185-DCF2CAF5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2618" y="2367643"/>
            <a:ext cx="707571" cy="707571"/>
          </a:xfrm>
          <a:prstGeom prst="rect">
            <a:avLst/>
          </a:prstGeom>
        </p:spPr>
      </p:pic>
      <p:pic>
        <p:nvPicPr>
          <p:cNvPr id="37" name="图形 36" descr="用户">
            <a:extLst>
              <a:ext uri="{FF2B5EF4-FFF2-40B4-BE49-F238E27FC236}">
                <a16:creationId xmlns:a16="http://schemas.microsoft.com/office/drawing/2014/main" id="{C99EED43-F88D-5A4E-B2EF-7A9079D18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49318" y="2367643"/>
            <a:ext cx="707571" cy="707571"/>
          </a:xfrm>
          <a:prstGeom prst="rect">
            <a:avLst/>
          </a:prstGeom>
        </p:spPr>
      </p:pic>
      <p:pic>
        <p:nvPicPr>
          <p:cNvPr id="40" name="图形 39" descr="用户">
            <a:extLst>
              <a:ext uri="{FF2B5EF4-FFF2-40B4-BE49-F238E27FC236}">
                <a16:creationId xmlns:a16="http://schemas.microsoft.com/office/drawing/2014/main" id="{F4993F2A-4C25-414C-BF5C-61230CC301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35453" y="2366398"/>
            <a:ext cx="707571" cy="707571"/>
          </a:xfrm>
          <a:prstGeom prst="rect">
            <a:avLst/>
          </a:prstGeom>
        </p:spPr>
      </p:pic>
      <p:pic>
        <p:nvPicPr>
          <p:cNvPr id="41" name="图形 40" descr="用户">
            <a:extLst>
              <a:ext uri="{FF2B5EF4-FFF2-40B4-BE49-F238E27FC236}">
                <a16:creationId xmlns:a16="http://schemas.microsoft.com/office/drawing/2014/main" id="{3D2991C1-6A0C-5945-875F-1DC3D7828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72158" y="2362543"/>
            <a:ext cx="707571" cy="707571"/>
          </a:xfrm>
          <a:prstGeom prst="rect">
            <a:avLst/>
          </a:prstGeom>
        </p:spPr>
      </p:pic>
      <p:pic>
        <p:nvPicPr>
          <p:cNvPr id="42" name="图形 41" descr="用户">
            <a:extLst>
              <a:ext uri="{FF2B5EF4-FFF2-40B4-BE49-F238E27FC236}">
                <a16:creationId xmlns:a16="http://schemas.microsoft.com/office/drawing/2014/main" id="{CE9FDBAC-6976-FC46-9E49-BD0C732C4D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708863" y="2362543"/>
            <a:ext cx="707571" cy="707571"/>
          </a:xfrm>
          <a:prstGeom prst="rect">
            <a:avLst/>
          </a:prstGeom>
        </p:spPr>
      </p:pic>
      <p:pic>
        <p:nvPicPr>
          <p:cNvPr id="43" name="图形 42" descr="用户">
            <a:extLst>
              <a:ext uri="{FF2B5EF4-FFF2-40B4-BE49-F238E27FC236}">
                <a16:creationId xmlns:a16="http://schemas.microsoft.com/office/drawing/2014/main" id="{58BDD9FE-EFDF-0647-B69B-24CB7A6BC6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245568" y="2362543"/>
            <a:ext cx="707571" cy="707571"/>
          </a:xfrm>
          <a:prstGeom prst="rect">
            <a:avLst/>
          </a:prstGeom>
        </p:spPr>
      </p:pic>
      <p:pic>
        <p:nvPicPr>
          <p:cNvPr id="44" name="图形 43" descr="用户">
            <a:extLst>
              <a:ext uri="{FF2B5EF4-FFF2-40B4-BE49-F238E27FC236}">
                <a16:creationId xmlns:a16="http://schemas.microsoft.com/office/drawing/2014/main" id="{AF6362FE-32EF-684B-AEF8-A3977D232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82273" y="2362543"/>
            <a:ext cx="707571" cy="707571"/>
          </a:xfrm>
          <a:prstGeom prst="rect">
            <a:avLst/>
          </a:prstGeom>
        </p:spPr>
      </p:pic>
      <p:pic>
        <p:nvPicPr>
          <p:cNvPr id="45" name="图形 44" descr="用户">
            <a:extLst>
              <a:ext uri="{FF2B5EF4-FFF2-40B4-BE49-F238E27FC236}">
                <a16:creationId xmlns:a16="http://schemas.microsoft.com/office/drawing/2014/main" id="{161E84F9-93A7-1744-8813-475C6E2CD9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318978" y="2362543"/>
            <a:ext cx="707571" cy="707571"/>
          </a:xfrm>
          <a:prstGeom prst="rect">
            <a:avLst/>
          </a:prstGeom>
        </p:spPr>
      </p:pic>
      <p:pic>
        <p:nvPicPr>
          <p:cNvPr id="46" name="图形 45" descr="用户">
            <a:extLst>
              <a:ext uri="{FF2B5EF4-FFF2-40B4-BE49-F238E27FC236}">
                <a16:creationId xmlns:a16="http://schemas.microsoft.com/office/drawing/2014/main" id="{C0BDBE18-DC4C-DA44-A37E-E3522FF31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855683" y="2362543"/>
            <a:ext cx="707571" cy="707571"/>
          </a:xfrm>
          <a:prstGeom prst="rect">
            <a:avLst/>
          </a:prstGeom>
        </p:spPr>
      </p:pic>
      <p:pic>
        <p:nvPicPr>
          <p:cNvPr id="47" name="图形 46" descr="用户">
            <a:extLst>
              <a:ext uri="{FF2B5EF4-FFF2-40B4-BE49-F238E27FC236}">
                <a16:creationId xmlns:a16="http://schemas.microsoft.com/office/drawing/2014/main" id="{95D1D35B-31A2-9043-A629-397C59711F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392388" y="2362543"/>
            <a:ext cx="707571" cy="707571"/>
          </a:xfrm>
          <a:prstGeom prst="rect">
            <a:avLst/>
          </a:prstGeom>
        </p:spPr>
      </p:pic>
      <p:pic>
        <p:nvPicPr>
          <p:cNvPr id="48" name="图形 47" descr="用户">
            <a:extLst>
              <a:ext uri="{FF2B5EF4-FFF2-40B4-BE49-F238E27FC236}">
                <a16:creationId xmlns:a16="http://schemas.microsoft.com/office/drawing/2014/main" id="{C5673098-D491-7D4A-9EA6-62B7C4DDC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929093" y="2362543"/>
            <a:ext cx="707571" cy="707571"/>
          </a:xfrm>
          <a:prstGeom prst="rect">
            <a:avLst/>
          </a:prstGeom>
        </p:spPr>
      </p:pic>
      <p:pic>
        <p:nvPicPr>
          <p:cNvPr id="49" name="图形 48" descr="用户">
            <a:extLst>
              <a:ext uri="{FF2B5EF4-FFF2-40B4-BE49-F238E27FC236}">
                <a16:creationId xmlns:a16="http://schemas.microsoft.com/office/drawing/2014/main" id="{DB0B042E-EB8D-654A-A94E-74A04345B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65798" y="2362543"/>
            <a:ext cx="707571" cy="707571"/>
          </a:xfrm>
          <a:prstGeom prst="rect">
            <a:avLst/>
          </a:prstGeom>
        </p:spPr>
      </p:pic>
      <p:pic>
        <p:nvPicPr>
          <p:cNvPr id="50" name="图形 49" descr="用户">
            <a:extLst>
              <a:ext uri="{FF2B5EF4-FFF2-40B4-BE49-F238E27FC236}">
                <a16:creationId xmlns:a16="http://schemas.microsoft.com/office/drawing/2014/main" id="{4CF67299-2FFF-EE4B-93EB-1945D17F8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002503" y="2362543"/>
            <a:ext cx="707571" cy="707571"/>
          </a:xfrm>
          <a:prstGeom prst="rect">
            <a:avLst/>
          </a:prstGeom>
        </p:spPr>
      </p:pic>
      <p:pic>
        <p:nvPicPr>
          <p:cNvPr id="51" name="图形 50" descr="用户">
            <a:extLst>
              <a:ext uri="{FF2B5EF4-FFF2-40B4-BE49-F238E27FC236}">
                <a16:creationId xmlns:a16="http://schemas.microsoft.com/office/drawing/2014/main" id="{4ED5AEE1-6FE7-374F-B46F-66E9F4EFB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39208" y="2362543"/>
            <a:ext cx="707571" cy="707571"/>
          </a:xfrm>
          <a:prstGeom prst="rect">
            <a:avLst/>
          </a:prstGeom>
        </p:spPr>
      </p:pic>
      <p:pic>
        <p:nvPicPr>
          <p:cNvPr id="52" name="图形 51" descr="用户">
            <a:extLst>
              <a:ext uri="{FF2B5EF4-FFF2-40B4-BE49-F238E27FC236}">
                <a16:creationId xmlns:a16="http://schemas.microsoft.com/office/drawing/2014/main" id="{AD2C9CE3-B8BD-7047-892E-A3A32E7BC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075913" y="2362543"/>
            <a:ext cx="707571" cy="707571"/>
          </a:xfrm>
          <a:prstGeom prst="rect">
            <a:avLst/>
          </a:prstGeom>
        </p:spPr>
      </p:pic>
      <p:pic>
        <p:nvPicPr>
          <p:cNvPr id="53" name="图形 52" descr="用户">
            <a:extLst>
              <a:ext uri="{FF2B5EF4-FFF2-40B4-BE49-F238E27FC236}">
                <a16:creationId xmlns:a16="http://schemas.microsoft.com/office/drawing/2014/main" id="{AA7784F0-BE6F-D64C-AF98-BCE641F38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2618" y="2367645"/>
            <a:ext cx="707571" cy="707571"/>
          </a:xfrm>
          <a:prstGeom prst="rect">
            <a:avLst/>
          </a:prstGeom>
        </p:spPr>
      </p:pic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63BE64-9B75-3C44-9AD1-15038E0BE47E}"/>
              </a:ext>
            </a:extLst>
          </p:cNvPr>
          <p:cNvCxnSpPr/>
          <p:nvPr/>
        </p:nvCxnSpPr>
        <p:spPr>
          <a:xfrm>
            <a:off x="914400" y="3075894"/>
            <a:ext cx="0" cy="276497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A2CAE109-71E4-9140-B049-A651F9161ECB}"/>
              </a:ext>
            </a:extLst>
          </p:cNvPr>
          <p:cNvCxnSpPr>
            <a:cxnSpLocks/>
          </p:cNvCxnSpPr>
          <p:nvPr/>
        </p:nvCxnSpPr>
        <p:spPr>
          <a:xfrm>
            <a:off x="1814221" y="3075894"/>
            <a:ext cx="0" cy="212271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4F5FF07-C2F1-B84C-9D57-84CEF06160F2}"/>
              </a:ext>
            </a:extLst>
          </p:cNvPr>
          <p:cNvCxnSpPr>
            <a:cxnSpLocks/>
          </p:cNvCxnSpPr>
          <p:nvPr/>
        </p:nvCxnSpPr>
        <p:spPr>
          <a:xfrm>
            <a:off x="2655920" y="3075894"/>
            <a:ext cx="0" cy="151311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666F7AA-2E66-CF47-B554-E78473F3C5D7}"/>
              </a:ext>
            </a:extLst>
          </p:cNvPr>
          <p:cNvCxnSpPr>
            <a:cxnSpLocks/>
          </p:cNvCxnSpPr>
          <p:nvPr/>
        </p:nvCxnSpPr>
        <p:spPr>
          <a:xfrm>
            <a:off x="3646520" y="3075894"/>
            <a:ext cx="0" cy="94705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2DB7DF27-DCD0-4D45-869D-AFF348714068}"/>
              </a:ext>
            </a:extLst>
          </p:cNvPr>
          <p:cNvCxnSpPr>
            <a:cxnSpLocks/>
          </p:cNvCxnSpPr>
          <p:nvPr/>
        </p:nvCxnSpPr>
        <p:spPr>
          <a:xfrm>
            <a:off x="5603813" y="3075894"/>
            <a:ext cx="0" cy="4677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48AA2A4-D18E-364C-857E-9ACD4A7C42E6}"/>
              </a:ext>
            </a:extLst>
          </p:cNvPr>
          <p:cNvSpPr txBox="1"/>
          <p:nvPr/>
        </p:nvSpPr>
        <p:spPr>
          <a:xfrm>
            <a:off x="901284" y="3075894"/>
            <a:ext cx="461665" cy="13933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机器指令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80E43BC-2B0F-564C-B987-A06980E325E2}"/>
              </a:ext>
            </a:extLst>
          </p:cNvPr>
          <p:cNvSpPr txBox="1"/>
          <p:nvPr/>
        </p:nvSpPr>
        <p:spPr>
          <a:xfrm>
            <a:off x="1859419" y="3075894"/>
            <a:ext cx="461665" cy="16651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扩展机器指令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50ACBE1-7CE2-ED41-9F5E-0A1DCFBF54B3}"/>
              </a:ext>
            </a:extLst>
          </p:cNvPr>
          <p:cNvSpPr txBox="1"/>
          <p:nvPr/>
        </p:nvSpPr>
        <p:spPr>
          <a:xfrm>
            <a:off x="2763623" y="3075894"/>
            <a:ext cx="461665" cy="1611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数据库语言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68C5EC3-EC38-D54F-B8D1-B9D2FAD158D8}"/>
              </a:ext>
            </a:extLst>
          </p:cNvPr>
          <p:cNvSpPr txBox="1"/>
          <p:nvPr/>
        </p:nvSpPr>
        <p:spPr>
          <a:xfrm>
            <a:off x="3775992" y="3075894"/>
            <a:ext cx="461665" cy="1110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</a:t>
            </a:r>
          </a:p>
        </p:txBody>
      </p:sp>
      <p:sp>
        <p:nvSpPr>
          <p:cNvPr id="54" name="椭圆形标注 53">
            <a:extLst>
              <a:ext uri="{FF2B5EF4-FFF2-40B4-BE49-F238E27FC236}">
                <a16:creationId xmlns:a16="http://schemas.microsoft.com/office/drawing/2014/main" id="{78D272D5-BA68-4747-B486-78BBEFB22251}"/>
              </a:ext>
            </a:extLst>
          </p:cNvPr>
          <p:cNvSpPr/>
          <p:nvPr/>
        </p:nvSpPr>
        <p:spPr>
          <a:xfrm>
            <a:off x="3097275" y="4202563"/>
            <a:ext cx="4149504" cy="2058255"/>
          </a:xfrm>
          <a:prstGeom prst="wedgeEllipseCallout">
            <a:avLst>
              <a:gd name="adj1" fmla="val -37547"/>
              <a:gd name="adj2" fmla="val -4989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>
              <a:lnSpc>
                <a:spcPct val="125000"/>
              </a:lnSpc>
            </a:pPr>
            <a:r>
              <a:rPr kumimoji="1" lang="zh-CN" altLang="en-US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通过高级语言，编程由面向</a:t>
            </a:r>
            <a:r>
              <a:rPr kumimoji="1" lang="zh-CN" altLang="en-US" u="sng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具体的计算机硬件资源</a:t>
            </a:r>
            <a:r>
              <a:rPr kumimoji="1" lang="zh-CN" altLang="en-US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变为面向</a:t>
            </a:r>
            <a:r>
              <a:rPr kumimoji="1" lang="zh-CN" altLang="en-US" u="sng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逻辑数据（过程</a:t>
            </a:r>
            <a:r>
              <a:rPr kumimoji="1" lang="en-US" altLang="zh-CN" u="sng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u="sng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对象）</a:t>
            </a:r>
          </a:p>
        </p:txBody>
      </p:sp>
    </p:spTree>
    <p:extLst>
      <p:ext uri="{BB962C8B-B14F-4D97-AF65-F5344CB8AC3E}">
        <p14:creationId xmlns:p14="http://schemas.microsoft.com/office/powerpoint/2010/main" val="1706127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A96C9-24FE-FF40-A153-B73BCCFC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1.1.2-d</a:t>
            </a:r>
            <a:r>
              <a:rPr kumimoji="1" lang="zh-CN" altLang="en-US" dirty="0"/>
              <a:t> 程序执行过程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CE34CC-78EE-2844-AF81-7E13BCA1EB4D}"/>
              </a:ext>
            </a:extLst>
          </p:cNvPr>
          <p:cNvSpPr/>
          <p:nvPr/>
        </p:nvSpPr>
        <p:spPr>
          <a:xfrm>
            <a:off x="802274" y="2604407"/>
            <a:ext cx="1453243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转换程序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557D99-5FAE-C54C-9BAB-4485AC8F1B7D}"/>
              </a:ext>
            </a:extLst>
          </p:cNvPr>
          <p:cNvSpPr txBox="1"/>
          <p:nvPr/>
        </p:nvSpPr>
        <p:spPr>
          <a:xfrm>
            <a:off x="628650" y="188123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高级语言源程序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BBBBD4-A2E6-914E-8D80-1CB7180BA093}"/>
              </a:ext>
            </a:extLst>
          </p:cNvPr>
          <p:cNvSpPr txBox="1"/>
          <p:nvPr/>
        </p:nvSpPr>
        <p:spPr>
          <a:xfrm>
            <a:off x="4226378" y="18871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高级语言源程序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5530C67-6D4D-5142-8FF7-74BC761AC026}"/>
              </a:ext>
            </a:extLst>
          </p:cNvPr>
          <p:cNvCxnSpPr>
            <a:stCxn id="6" idx="2"/>
            <a:endCxn id="5" idx="0"/>
          </p:cNvCxnSpPr>
          <p:nvPr/>
        </p:nvCxnSpPr>
        <p:spPr>
          <a:xfrm flipH="1">
            <a:off x="1528896" y="2250571"/>
            <a:ext cx="1" cy="35383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6DE5FD68-9EFF-BD4C-823F-4947DB751C0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255517" y="2071766"/>
            <a:ext cx="1970861" cy="744913"/>
          </a:xfrm>
          <a:prstGeom prst="bentConnector3">
            <a:avLst>
              <a:gd name="adj1" fmla="val 14375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AF46647-3D64-E644-B661-FE7E5F077D68}"/>
              </a:ext>
            </a:extLst>
          </p:cNvPr>
          <p:cNvSpPr txBox="1"/>
          <p:nvPr/>
        </p:nvSpPr>
        <p:spPr>
          <a:xfrm>
            <a:off x="2941529" y="1767562"/>
            <a:ext cx="915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i="1" dirty="0"/>
              <a:t>coffee</a:t>
            </a:r>
            <a:r>
              <a:rPr kumimoji="1" lang="zh-CN" altLang="en-US" sz="1200" i="1" dirty="0"/>
              <a:t> → </a:t>
            </a:r>
            <a:r>
              <a:rPr kumimoji="1" lang="en-US" altLang="zh-CN" sz="1200" i="1" dirty="0" err="1"/>
              <a:t>js</a:t>
            </a:r>
            <a:r>
              <a:rPr kumimoji="1" lang="zh-CN" altLang="en-US" sz="1200" i="1" dirty="0"/>
              <a:t>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567E3C-B826-5944-88EA-A508B499A2BC}"/>
              </a:ext>
            </a:extLst>
          </p:cNvPr>
          <p:cNvSpPr/>
          <p:nvPr/>
        </p:nvSpPr>
        <p:spPr>
          <a:xfrm>
            <a:off x="3727809" y="2604407"/>
            <a:ext cx="1453243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编译程序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91B5E8-3879-9C4C-B5F7-7CB0C3B265FC}"/>
              </a:ext>
            </a:extLst>
          </p:cNvPr>
          <p:cNvSpPr/>
          <p:nvPr/>
        </p:nvSpPr>
        <p:spPr>
          <a:xfrm>
            <a:off x="5181052" y="2604407"/>
            <a:ext cx="1453243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解释程序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6537151-4A2F-1C4B-95D1-A7B2790DC113}"/>
              </a:ext>
            </a:extLst>
          </p:cNvPr>
          <p:cNvCxnSpPr/>
          <p:nvPr/>
        </p:nvCxnSpPr>
        <p:spPr>
          <a:xfrm flipH="1">
            <a:off x="4595784" y="2223330"/>
            <a:ext cx="1" cy="35383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AC6BA2F-C9E8-3949-981D-0F3D4C4921E1}"/>
              </a:ext>
            </a:extLst>
          </p:cNvPr>
          <p:cNvCxnSpPr/>
          <p:nvPr/>
        </p:nvCxnSpPr>
        <p:spPr>
          <a:xfrm flipH="1">
            <a:off x="5679620" y="2223330"/>
            <a:ext cx="1" cy="35383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1FBC6C3-DB2E-5B48-8AC7-A2038AF5A6FD}"/>
              </a:ext>
            </a:extLst>
          </p:cNvPr>
          <p:cNvSpPr txBox="1"/>
          <p:nvPr/>
        </p:nvSpPr>
        <p:spPr>
          <a:xfrm>
            <a:off x="3809772" y="2232144"/>
            <a:ext cx="60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i="1" dirty="0"/>
              <a:t>C</a:t>
            </a:r>
            <a:r>
              <a:rPr kumimoji="1" lang="zh-CN" altLang="en-US" sz="1200" i="1" dirty="0"/>
              <a:t> </a:t>
            </a:r>
            <a:r>
              <a:rPr kumimoji="1" lang="en-US" altLang="zh-CN" sz="1200" i="1" dirty="0"/>
              <a:t>,</a:t>
            </a:r>
            <a:r>
              <a:rPr kumimoji="1" lang="zh-CN" altLang="en-US" sz="1200" i="1" dirty="0"/>
              <a:t> </a:t>
            </a:r>
            <a:r>
              <a:rPr kumimoji="1" lang="en-US" altLang="zh-CN" sz="1200" i="1" dirty="0"/>
              <a:t>C++</a:t>
            </a:r>
            <a:endParaRPr kumimoji="1" lang="zh-CN" altLang="en-US" sz="1200" i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073F3B-48D8-1246-AA06-7CE17AD90085}"/>
              </a:ext>
            </a:extLst>
          </p:cNvPr>
          <p:cNvSpPr txBox="1"/>
          <p:nvPr/>
        </p:nvSpPr>
        <p:spPr>
          <a:xfrm>
            <a:off x="5927561" y="2230965"/>
            <a:ext cx="460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i="1" dirty="0"/>
              <a:t>Java</a:t>
            </a:r>
            <a:endParaRPr kumimoji="1" lang="zh-CN" altLang="en-US" sz="1200" i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2264C6B-95A4-D440-B322-2FCFBF43251E}"/>
              </a:ext>
            </a:extLst>
          </p:cNvPr>
          <p:cNvSpPr txBox="1"/>
          <p:nvPr/>
        </p:nvSpPr>
        <p:spPr>
          <a:xfrm>
            <a:off x="7120201" y="18667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汇编语言源程序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0CA3605-3312-5D4C-A4B0-24CE50668787}"/>
              </a:ext>
            </a:extLst>
          </p:cNvPr>
          <p:cNvSpPr/>
          <p:nvPr/>
        </p:nvSpPr>
        <p:spPr>
          <a:xfrm>
            <a:off x="7293825" y="2609170"/>
            <a:ext cx="1453243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汇编程序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F0373A73-7D42-4A41-B8C1-6B20E8FC11FD}"/>
              </a:ext>
            </a:extLst>
          </p:cNvPr>
          <p:cNvCxnSpPr/>
          <p:nvPr/>
        </p:nvCxnSpPr>
        <p:spPr>
          <a:xfrm flipH="1">
            <a:off x="8167006" y="2230965"/>
            <a:ext cx="1" cy="35383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0D6077F-4C96-E94E-818E-1B0E2532FA3E}"/>
              </a:ext>
            </a:extLst>
          </p:cNvPr>
          <p:cNvSpPr txBox="1"/>
          <p:nvPr/>
        </p:nvSpPr>
        <p:spPr>
          <a:xfrm>
            <a:off x="4338013" y="3942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目标代码程序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8A09D4E-8FE5-5F4D-8810-05B9718C102A}"/>
              </a:ext>
            </a:extLst>
          </p:cNvPr>
          <p:cNvCxnSpPr>
            <a:cxnSpLocks/>
          </p:cNvCxnSpPr>
          <p:nvPr/>
        </p:nvCxnSpPr>
        <p:spPr>
          <a:xfrm flipH="1">
            <a:off x="4813499" y="3184109"/>
            <a:ext cx="2" cy="66127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E7F0577-594A-5A4C-AB30-55ADC955A067}"/>
              </a:ext>
            </a:extLst>
          </p:cNvPr>
          <p:cNvCxnSpPr>
            <a:cxnSpLocks/>
          </p:cNvCxnSpPr>
          <p:nvPr/>
        </p:nvCxnSpPr>
        <p:spPr>
          <a:xfrm>
            <a:off x="5521071" y="3184109"/>
            <a:ext cx="0" cy="6694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1E7E1AD1-F010-2D44-B33D-D8857689C72E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>
          <a:xfrm rot="5400000">
            <a:off x="6417250" y="2524136"/>
            <a:ext cx="1093621" cy="2112774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5712208B-C58F-4241-A887-8DB783EDE968}"/>
              </a:ext>
            </a:extLst>
          </p:cNvPr>
          <p:cNvSpPr/>
          <p:nvPr/>
        </p:nvSpPr>
        <p:spPr>
          <a:xfrm>
            <a:off x="2527933" y="3915061"/>
            <a:ext cx="1453243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连接程序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229BC6B-0599-EF41-A413-F5C03FC97BC5}"/>
              </a:ext>
            </a:extLst>
          </p:cNvPr>
          <p:cNvSpPr txBox="1"/>
          <p:nvPr/>
        </p:nvSpPr>
        <p:spPr>
          <a:xfrm>
            <a:off x="859481" y="32088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库目标代码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E2241C47-AA2B-DB40-8D6D-4F5C2B830DE9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4049486" y="4127334"/>
            <a:ext cx="28852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>
            <a:extLst>
              <a:ext uri="{FF2B5EF4-FFF2-40B4-BE49-F238E27FC236}">
                <a16:creationId xmlns:a16="http://schemas.microsoft.com/office/drawing/2014/main" id="{7CF6FFBF-6424-6249-AC23-9911F41670A6}"/>
              </a:ext>
            </a:extLst>
          </p:cNvPr>
          <p:cNvCxnSpPr>
            <a:cxnSpLocks/>
            <a:stCxn id="33" idx="3"/>
            <a:endCxn id="32" idx="0"/>
          </p:cNvCxnSpPr>
          <p:nvPr/>
        </p:nvCxnSpPr>
        <p:spPr>
          <a:xfrm>
            <a:off x="2198309" y="3393475"/>
            <a:ext cx="1056246" cy="521586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85C8FE3B-CFEC-C848-BFFA-A65A588B2E3C}"/>
              </a:ext>
            </a:extLst>
          </p:cNvPr>
          <p:cNvCxnSpPr>
            <a:cxnSpLocks/>
            <a:stCxn id="32" idx="1"/>
            <a:endCxn id="53" idx="0"/>
          </p:cNvCxnSpPr>
          <p:nvPr/>
        </p:nvCxnSpPr>
        <p:spPr>
          <a:xfrm rot="10800000" flipV="1">
            <a:off x="1528895" y="4127333"/>
            <a:ext cx="999038" cy="559824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AEBE85F-2EE0-2A47-8251-C01CF1760863}"/>
              </a:ext>
            </a:extLst>
          </p:cNvPr>
          <p:cNvSpPr txBox="1"/>
          <p:nvPr/>
        </p:nvSpPr>
        <p:spPr>
          <a:xfrm>
            <a:off x="859481" y="46871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可执行程序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B84B72D-E8B1-1544-A53C-E39F5F055F14}"/>
              </a:ext>
            </a:extLst>
          </p:cNvPr>
          <p:cNvSpPr/>
          <p:nvPr/>
        </p:nvSpPr>
        <p:spPr>
          <a:xfrm>
            <a:off x="2514325" y="4659551"/>
            <a:ext cx="1453243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装入程序</a:t>
            </a: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9C062B9-A17B-3E48-B1A9-AF1F41667950}"/>
              </a:ext>
            </a:extLst>
          </p:cNvPr>
          <p:cNvCxnSpPr>
            <a:cxnSpLocks/>
            <a:stCxn id="53" idx="3"/>
            <a:endCxn id="58" idx="1"/>
          </p:cNvCxnSpPr>
          <p:nvPr/>
        </p:nvCxnSpPr>
        <p:spPr>
          <a:xfrm>
            <a:off x="2198309" y="4871823"/>
            <a:ext cx="31601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89F6AD76-1BFE-9E4A-AF90-E90208972945}"/>
              </a:ext>
            </a:extLst>
          </p:cNvPr>
          <p:cNvCxnSpPr>
            <a:cxnSpLocks/>
          </p:cNvCxnSpPr>
          <p:nvPr/>
        </p:nvCxnSpPr>
        <p:spPr>
          <a:xfrm>
            <a:off x="4070955" y="4871822"/>
            <a:ext cx="31084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8CCCFE71-727C-8845-BB34-FC81B0F58B2C}"/>
              </a:ext>
            </a:extLst>
          </p:cNvPr>
          <p:cNvSpPr txBox="1"/>
          <p:nvPr/>
        </p:nvSpPr>
        <p:spPr>
          <a:xfrm>
            <a:off x="4454430" y="468715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内存执行程序（进程）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EC7C401-1786-5147-9F46-ECBC85F53985}"/>
              </a:ext>
            </a:extLst>
          </p:cNvPr>
          <p:cNvSpPr/>
          <p:nvPr/>
        </p:nvSpPr>
        <p:spPr>
          <a:xfrm>
            <a:off x="7293824" y="4659551"/>
            <a:ext cx="1453243" cy="42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DBMS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1B31754D-600E-0240-B0BA-4DED57E20438}"/>
              </a:ext>
            </a:extLst>
          </p:cNvPr>
          <p:cNvCxnSpPr>
            <a:cxnSpLocks/>
            <a:stCxn id="80" idx="1"/>
            <a:endCxn id="79" idx="3"/>
          </p:cNvCxnSpPr>
          <p:nvPr/>
        </p:nvCxnSpPr>
        <p:spPr>
          <a:xfrm flipH="1">
            <a:off x="6947420" y="4871823"/>
            <a:ext cx="34640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68B17D3-F68A-1F4C-BFE9-14ADFD4305B2}"/>
              </a:ext>
            </a:extLst>
          </p:cNvPr>
          <p:cNvGrpSpPr/>
          <p:nvPr/>
        </p:nvGrpSpPr>
        <p:grpSpPr>
          <a:xfrm>
            <a:off x="4945985" y="5431646"/>
            <a:ext cx="1509881" cy="1346086"/>
            <a:chOff x="4813499" y="5261394"/>
            <a:chExt cx="1509881" cy="1346086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C4DCE641-ED11-E946-8A26-5BE0D621E21F}"/>
                </a:ext>
              </a:extLst>
            </p:cNvPr>
            <p:cNvSpPr/>
            <p:nvPr/>
          </p:nvSpPr>
          <p:spPr>
            <a:xfrm>
              <a:off x="5122843" y="5934437"/>
              <a:ext cx="1200537" cy="3405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文件系统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E41A2214-2765-E541-966F-0D0A05DDD294}"/>
                </a:ext>
              </a:extLst>
            </p:cNvPr>
            <p:cNvSpPr/>
            <p:nvPr/>
          </p:nvSpPr>
          <p:spPr>
            <a:xfrm>
              <a:off x="5122843" y="6266976"/>
              <a:ext cx="1200537" cy="3405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设备管理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3B8C218-73E7-6E41-8EB7-B7A69F881EF6}"/>
                </a:ext>
              </a:extLst>
            </p:cNvPr>
            <p:cNvSpPr/>
            <p:nvPr/>
          </p:nvSpPr>
          <p:spPr>
            <a:xfrm>
              <a:off x="5122843" y="5261394"/>
              <a:ext cx="1200537" cy="3405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进程管理</a:t>
              </a: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E5041AB-A566-734B-9E80-1BF5A890B09E}"/>
                </a:ext>
              </a:extLst>
            </p:cNvPr>
            <p:cNvSpPr/>
            <p:nvPr/>
          </p:nvSpPr>
          <p:spPr>
            <a:xfrm>
              <a:off x="5122843" y="5593933"/>
              <a:ext cx="1200537" cy="3405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内存管理</a:t>
              </a: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5B08E39C-1371-9148-A0AF-72C44B1627DD}"/>
                </a:ext>
              </a:extLst>
            </p:cNvPr>
            <p:cNvSpPr/>
            <p:nvPr/>
          </p:nvSpPr>
          <p:spPr>
            <a:xfrm>
              <a:off x="4813499" y="5261394"/>
              <a:ext cx="309344" cy="13460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操作系统</a:t>
              </a:r>
            </a:p>
          </p:txBody>
        </p:sp>
      </p:grp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9129D077-4A2A-484D-8ECD-E81C557028BC}"/>
              </a:ext>
            </a:extLst>
          </p:cNvPr>
          <p:cNvCxnSpPr>
            <a:cxnSpLocks/>
          </p:cNvCxnSpPr>
          <p:nvPr/>
        </p:nvCxnSpPr>
        <p:spPr>
          <a:xfrm flipV="1">
            <a:off x="5679620" y="5056489"/>
            <a:ext cx="0" cy="35564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>
            <a:extLst>
              <a:ext uri="{FF2B5EF4-FFF2-40B4-BE49-F238E27FC236}">
                <a16:creationId xmlns:a16="http://schemas.microsoft.com/office/drawing/2014/main" id="{C06F7AF1-8997-1949-83F6-58A05347974C}"/>
              </a:ext>
            </a:extLst>
          </p:cNvPr>
          <p:cNvCxnSpPr>
            <a:cxnSpLocks/>
            <a:stCxn id="84" idx="3"/>
            <a:endCxn id="80" idx="2"/>
          </p:cNvCxnSpPr>
          <p:nvPr/>
        </p:nvCxnSpPr>
        <p:spPr>
          <a:xfrm flipV="1">
            <a:off x="6455866" y="5084094"/>
            <a:ext cx="1564580" cy="1190847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肘形连接符 95">
            <a:extLst>
              <a:ext uri="{FF2B5EF4-FFF2-40B4-BE49-F238E27FC236}">
                <a16:creationId xmlns:a16="http://schemas.microsoft.com/office/drawing/2014/main" id="{8EDC98CF-AE66-5E4B-9108-567B7B391993}"/>
              </a:ext>
            </a:extLst>
          </p:cNvPr>
          <p:cNvCxnSpPr>
            <a:cxnSpLocks/>
          </p:cNvCxnSpPr>
          <p:nvPr/>
        </p:nvCxnSpPr>
        <p:spPr>
          <a:xfrm flipV="1">
            <a:off x="6494482" y="7644052"/>
            <a:ext cx="1564580" cy="1190847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肘形连接符 96">
            <a:extLst>
              <a:ext uri="{FF2B5EF4-FFF2-40B4-BE49-F238E27FC236}">
                <a16:creationId xmlns:a16="http://schemas.microsoft.com/office/drawing/2014/main" id="{97D0B0B1-7A45-DA45-8343-24501764E4C1}"/>
              </a:ext>
            </a:extLst>
          </p:cNvPr>
          <p:cNvCxnSpPr>
            <a:cxnSpLocks/>
            <a:stCxn id="86" idx="3"/>
            <a:endCxn id="80" idx="2"/>
          </p:cNvCxnSpPr>
          <p:nvPr/>
        </p:nvCxnSpPr>
        <p:spPr>
          <a:xfrm flipV="1">
            <a:off x="6455866" y="5084094"/>
            <a:ext cx="1564580" cy="517804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5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1.1.2</a:t>
            </a:r>
            <a:r>
              <a:rPr kumimoji="1" lang="zh-CN" altLang="en-US"/>
              <a:t> 组合资源管理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对于某一类资源，往往同时实施抽象和虚化技术</a:t>
            </a:r>
          </a:p>
          <a:p>
            <a:pPr lvl="1">
              <a:lnSpc>
                <a:spcPct val="150000"/>
              </a:lnSpc>
            </a:pPr>
            <a:r>
              <a:rPr kumimoji="1" lang="zh-CN" altLang="en-US" b="1">
                <a:solidFill>
                  <a:srgbClr val="FF0000"/>
                </a:solidFill>
              </a:rPr>
              <a:t>打印机</a:t>
            </a:r>
          </a:p>
          <a:p>
            <a:pPr lvl="2">
              <a:lnSpc>
                <a:spcPct val="150000"/>
              </a:lnSpc>
            </a:pPr>
            <a:r>
              <a:rPr kumimoji="1" lang="zh-CN" altLang="en-US"/>
              <a:t>既配置打印函数（利用设备驱动程序，简化操作接口）</a:t>
            </a:r>
          </a:p>
          <a:p>
            <a:pPr lvl="2">
              <a:lnSpc>
                <a:spcPct val="150000"/>
              </a:lnSpc>
            </a:pPr>
            <a:r>
              <a:rPr kumimoji="1" lang="zh-CN" altLang="en-US"/>
              <a:t>又实施</a:t>
            </a:r>
            <a:r>
              <a:rPr kumimoji="1" lang="en-US" altLang="zh-CN"/>
              <a:t>SPOOLing</a:t>
            </a:r>
            <a:r>
              <a:rPr kumimoji="1" lang="zh-CN" altLang="en-US"/>
              <a:t>技术（虚拟多个设备）</a:t>
            </a:r>
          </a:p>
          <a:p>
            <a:pPr lvl="1">
              <a:lnSpc>
                <a:spcPct val="150000"/>
              </a:lnSpc>
            </a:pPr>
            <a:r>
              <a:rPr kumimoji="1" lang="zh-CN" altLang="en-US" b="1">
                <a:solidFill>
                  <a:srgbClr val="FF0000"/>
                </a:solidFill>
              </a:rPr>
              <a:t>显示器</a:t>
            </a:r>
          </a:p>
          <a:p>
            <a:pPr lvl="2">
              <a:lnSpc>
                <a:spcPct val="150000"/>
              </a:lnSpc>
            </a:pPr>
            <a:r>
              <a:rPr kumimoji="1" lang="zh-CN" altLang="en-US"/>
              <a:t>既提供输出函数</a:t>
            </a:r>
          </a:p>
          <a:p>
            <a:pPr lvl="2">
              <a:lnSpc>
                <a:spcPct val="150000"/>
              </a:lnSpc>
            </a:pPr>
            <a:r>
              <a:rPr kumimoji="1" lang="zh-CN" altLang="en-US"/>
              <a:t>又使用窗口软件（多个进程，共享一个屏幕）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59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计算机系统分为哪四层？从上</a:t>
            </a:r>
            <a:r>
              <a:rPr lang="zh-CN" altLang="en-US" dirty="0" smtClean="0"/>
              <a:t>向下看</a:t>
            </a:r>
            <a:endParaRPr lang="en-US" altLang="zh-CN" dirty="0" smtClean="0"/>
          </a:p>
          <a:p>
            <a:r>
              <a:rPr lang="zh-CN" altLang="en-US" dirty="0" smtClean="0"/>
              <a:t>系统软件与</a:t>
            </a:r>
            <a:r>
              <a:rPr kumimoji="1" lang="zh-CN" altLang="en-US" dirty="0" smtClean="0"/>
              <a:t>支撑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应用软件的</a:t>
            </a:r>
            <a:r>
              <a:rPr kumimoji="1" lang="zh-CN" altLang="en-US" dirty="0"/>
              <a:t>区别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kumimoji="1" lang="zh-CN" altLang="en-US" dirty="0"/>
              <a:t>冯</a:t>
            </a:r>
            <a:r>
              <a:rPr kumimoji="1" lang="en-US" altLang="zh-CN" dirty="0"/>
              <a:t>·</a:t>
            </a:r>
            <a:r>
              <a:rPr kumimoji="1" lang="zh-CN" altLang="en-US" dirty="0"/>
              <a:t>诺伊曼体系结构包括哪几个部分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r>
              <a:rPr kumimoji="1" lang="zh-CN" altLang="en-US" dirty="0"/>
              <a:t>操作系统的主要</a:t>
            </a:r>
            <a:r>
              <a:rPr kumimoji="1" lang="zh-CN" altLang="en-US" dirty="0" smtClean="0"/>
              <a:t>任务？分为几大任务？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操作系统资源管理的主要技术包括？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资源复用</a:t>
            </a:r>
            <a:r>
              <a:rPr kumimoji="1" lang="zh-CN" altLang="en-US" dirty="0" smtClean="0"/>
              <a:t>分为</a:t>
            </a:r>
            <a:r>
              <a:rPr kumimoji="1" lang="zh-CN" altLang="en-US" dirty="0" smtClean="0"/>
              <a:t>哪两种？试举例说明</a:t>
            </a:r>
            <a:endParaRPr kumimoji="1" lang="en-US" altLang="zh-CN" dirty="0" smtClean="0"/>
          </a:p>
          <a:p>
            <a:r>
              <a:rPr kumimoji="1" lang="zh-CN" altLang="en-US" dirty="0" smtClean="0"/>
              <a:t>什么是虚拟化</a:t>
            </a:r>
            <a:r>
              <a:rPr kumimoji="1" lang="en-US" altLang="zh-CN" dirty="0" smtClean="0"/>
              <a:t>?</a:t>
            </a:r>
            <a:r>
              <a:rPr kumimoji="1" lang="zh-CN" altLang="en-US" dirty="0"/>
              <a:t>试举例说明</a:t>
            </a:r>
            <a:endParaRPr kumimoji="1" lang="en-US" altLang="zh-CN" dirty="0" smtClean="0"/>
          </a:p>
          <a:p>
            <a:r>
              <a:rPr kumimoji="1" lang="zh-CN" altLang="en-US" dirty="0" smtClean="0"/>
              <a:t>什么是抽象？</a:t>
            </a:r>
            <a:r>
              <a:rPr kumimoji="1" lang="zh-CN" altLang="en-US" dirty="0"/>
              <a:t>试举例说明</a:t>
            </a:r>
            <a:endParaRPr kumimoji="1" lang="en-US" altLang="zh-CN" dirty="0" smtClean="0"/>
          </a:p>
          <a:p>
            <a:r>
              <a:rPr kumimoji="1" lang="zh-CN" altLang="en-US" dirty="0" smtClean="0"/>
              <a:t>试列举说明组合使用资源管理的例子？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23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1.1.2</a:t>
            </a:r>
            <a:r>
              <a:rPr kumimoji="1" lang="zh-CN" altLang="en-US"/>
              <a:t> </a:t>
            </a:r>
            <a:r>
              <a:rPr kumimoji="1" lang="en-US" altLang="zh-CN"/>
              <a:t>OS</a:t>
            </a:r>
            <a:r>
              <a:rPr kumimoji="1" lang="zh-CN" altLang="en-US"/>
              <a:t>的基础抽象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219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计算机系统的物理资源分为：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>
                <a:solidFill>
                  <a:srgbClr val="FF0000"/>
                </a:solidFill>
              </a:rPr>
              <a:t>计算及存储类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处理器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主存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4340941" y="2474449"/>
            <a:ext cx="3927988" cy="1697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 startAt="2"/>
            </a:pPr>
            <a:r>
              <a:rPr kumimoji="1" lang="zh-CN" altLang="en-US" sz="2400">
                <a:solidFill>
                  <a:srgbClr val="FF0000"/>
                </a:solidFill>
                <a:latin typeface="SimHei" charset="0"/>
                <a:ea typeface="SimHei" charset="0"/>
                <a:cs typeface="SimHei" charset="0"/>
              </a:rPr>
              <a:t>接口类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>
                <a:latin typeface="SimHei" charset="0"/>
                <a:ea typeface="SimHei" charset="0"/>
                <a:cs typeface="SimHei" charset="0"/>
              </a:rPr>
              <a:t>辅助存储器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>
                <a:latin typeface="SimHei" charset="0"/>
                <a:ea typeface="SimHei" charset="0"/>
                <a:cs typeface="SimHei" charset="0"/>
              </a:rPr>
              <a:t>外部设备</a:t>
            </a:r>
          </a:p>
        </p:txBody>
      </p:sp>
    </p:spTree>
    <p:extLst>
      <p:ext uri="{BB962C8B-B14F-4D97-AF65-F5344CB8AC3E}">
        <p14:creationId xmlns:p14="http://schemas.microsoft.com/office/powerpoint/2010/main" val="136565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1.1.2</a:t>
            </a:r>
            <a:r>
              <a:rPr kumimoji="1" lang="zh-CN" altLang="en-US" dirty="0"/>
              <a:t> 操作系统的基础抽象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219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计算机系统的物理资源分为：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>
                <a:solidFill>
                  <a:srgbClr val="FF0000"/>
                </a:solidFill>
              </a:rPr>
              <a:t>计算及存储类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处理器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主存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4340941" y="2474449"/>
            <a:ext cx="3927988" cy="1697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+mj-lt"/>
              <a:buAutoNum type="arabicPeriod" startAt="2"/>
            </a:pPr>
            <a:r>
              <a:rPr kumimoji="1" lang="zh-CN" altLang="en-US" sz="2400">
                <a:solidFill>
                  <a:srgbClr val="FF0000"/>
                </a:solidFill>
                <a:latin typeface="SimHei" charset="0"/>
                <a:ea typeface="SimHei" charset="0"/>
                <a:cs typeface="SimHei" charset="0"/>
              </a:rPr>
              <a:t>接口类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>
                <a:latin typeface="SimHei" charset="0"/>
                <a:ea typeface="SimHei" charset="0"/>
                <a:cs typeface="SimHei" charset="0"/>
              </a:rPr>
              <a:t>辅助存储器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>
                <a:latin typeface="SimHei" charset="0"/>
                <a:ea typeface="SimHei" charset="0"/>
                <a:cs typeface="SimHei" charset="0"/>
              </a:rPr>
              <a:t>外部设备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0" y="3927373"/>
            <a:ext cx="9040760" cy="2859203"/>
            <a:chOff x="0" y="3927373"/>
            <a:chExt cx="9040760" cy="2859203"/>
          </a:xfrm>
        </p:grpSpPr>
        <p:sp>
          <p:nvSpPr>
            <p:cNvPr id="5" name="Rectangle 4"/>
            <p:cNvSpPr/>
            <p:nvPr/>
          </p:nvSpPr>
          <p:spPr>
            <a:xfrm>
              <a:off x="422787" y="4267200"/>
              <a:ext cx="2566219" cy="8652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进程（</a:t>
              </a:r>
              <a:r>
                <a:rPr kumimoji="1" lang="en-US" altLang="zh-CN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process</a:t>
              </a:r>
              <a:r>
                <a:rPr kumimoji="1" lang="zh-CN" altLang="en-US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）</a:t>
              </a:r>
              <a:r>
                <a:rPr kumimoji="1" lang="en-US" altLang="zh-CN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/>
              </a:r>
              <a:br>
                <a:rPr kumimoji="1" lang="en-US" altLang="zh-CN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</a:br>
              <a:endParaRPr kumimoji="1" lang="en-US" altLang="zh-CN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>
                  <a:solidFill>
                    <a:schemeClr val="accent2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处理器的抽象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288890" y="4267200"/>
              <a:ext cx="2566219" cy="8652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bIns="46800" rtlCol="0" anchor="t"/>
            <a:lstStyle/>
            <a:p>
              <a:pPr algn="ctr"/>
              <a:r>
                <a:rPr kumimoji="1" lang="zh-CN" altLang="en-US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虚存（</a:t>
              </a:r>
              <a:r>
                <a:rPr kumimoji="1" lang="en-US" altLang="zh-CN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virtual</a:t>
              </a:r>
              <a:r>
                <a:rPr kumimoji="1" lang="zh-CN" altLang="en-US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memory</a:t>
              </a:r>
              <a:r>
                <a:rPr kumimoji="1" lang="zh-CN" altLang="en-US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）</a:t>
              </a:r>
              <a:endParaRPr kumimoji="1" lang="en-US" altLang="zh-CN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endParaRPr kumimoji="1" lang="en-US" altLang="zh-CN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>
                  <a:solidFill>
                    <a:schemeClr val="accent2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内存</a:t>
              </a:r>
              <a:r>
                <a:rPr kumimoji="1" lang="en-US" altLang="zh-CN" sz="1600">
                  <a:solidFill>
                    <a:schemeClr val="accent2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600">
                  <a:solidFill>
                    <a:schemeClr val="accent2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辅存的抽象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154994" y="4257368"/>
              <a:ext cx="2566219" cy="8652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文件（</a:t>
              </a:r>
              <a:r>
                <a:rPr kumimoji="1" lang="en-US" altLang="zh-CN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file</a:t>
              </a:r>
              <a:r>
                <a:rPr kumimoji="1" lang="zh-CN" altLang="en-US" sz="16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）</a:t>
              </a:r>
              <a:endParaRPr kumimoji="1" lang="en-US" altLang="zh-CN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endParaRPr kumimoji="1" lang="en-US" altLang="zh-CN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600">
                  <a:solidFill>
                    <a:schemeClr val="accent2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设备的抽象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72064" y="5348748"/>
              <a:ext cx="8868696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31974" y="3927373"/>
              <a:ext cx="553679" cy="55367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1692" y="3973053"/>
              <a:ext cx="824476" cy="607384"/>
            </a:xfrm>
            <a:prstGeom prst="rect">
              <a:avLst/>
            </a:prstGeom>
          </p:spPr>
        </p:pic>
        <p:sp>
          <p:nvSpPr>
            <p:cNvPr id="17" name="Multidocument 16"/>
            <p:cNvSpPr/>
            <p:nvPr/>
          </p:nvSpPr>
          <p:spPr>
            <a:xfrm>
              <a:off x="8347587" y="4031228"/>
              <a:ext cx="563399" cy="432618"/>
            </a:xfrm>
            <a:prstGeom prst="flowChartMultidocumen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7756" y="5174225"/>
              <a:ext cx="2022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fork(),</a:t>
              </a:r>
              <a:r>
                <a:rPr kumimoji="1" lang="zh-CN" altLang="en-US"/>
                <a:t> </a:t>
              </a:r>
              <a:r>
                <a:rPr kumimoji="1" lang="en-US" altLang="zh-CN"/>
                <a:t>wait(),</a:t>
              </a:r>
              <a:r>
                <a:rPr kumimoji="1" lang="zh-CN" altLang="en-US"/>
                <a:t> </a:t>
              </a:r>
              <a:r>
                <a:rPr kumimoji="1" lang="en-US" altLang="zh-CN"/>
                <a:t>exec()</a:t>
              </a:r>
              <a:endParaRPr kumimoji="1"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03522" y="5174225"/>
              <a:ext cx="18059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memcp(</a:t>
              </a:r>
              <a:r>
                <a:rPr kumimoji="1" lang="en-US" altLang="zh-CN">
                  <a:solidFill>
                    <a:schemeClr val="accent1">
                      <a:lumMod val="75000"/>
                    </a:schemeClr>
                  </a:solidFill>
                </a:rPr>
                <a:t>dest</a:t>
              </a:r>
              <a:r>
                <a:rPr kumimoji="1" lang="en-US" altLang="zh-CN"/>
                <a:t>,</a:t>
              </a:r>
              <a:r>
                <a:rPr kumimoji="1" lang="zh-CN" altLang="en-US"/>
                <a:t> </a:t>
              </a:r>
              <a:r>
                <a:rPr kumimoji="1" lang="en-US" altLang="zh-CN">
                  <a:solidFill>
                    <a:schemeClr val="accent1">
                      <a:lumMod val="75000"/>
                    </a:schemeClr>
                  </a:solidFill>
                </a:rPr>
                <a:t>src</a:t>
              </a:r>
              <a:r>
                <a:rPr kumimoji="1" lang="en-US" altLang="zh-CN"/>
                <a:t>)</a:t>
              </a:r>
              <a:endParaRPr kumimoji="1"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90968" y="5174225"/>
              <a:ext cx="22231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open(),</a:t>
              </a:r>
              <a:r>
                <a:rPr kumimoji="1" lang="zh-CN" altLang="en-US"/>
                <a:t> </a:t>
              </a:r>
              <a:r>
                <a:rPr kumimoji="1" lang="en-US" altLang="zh-CN"/>
                <a:t>read(),</a:t>
              </a:r>
              <a:r>
                <a:rPr kumimoji="1" lang="zh-CN" altLang="en-US"/>
                <a:t> </a:t>
              </a:r>
              <a:r>
                <a:rPr kumimoji="1" lang="en-US" altLang="zh-CN"/>
                <a:t>write()</a:t>
              </a:r>
              <a:endParaRPr kumimoji="1" lang="zh-CN" alt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72064" y="6100916"/>
              <a:ext cx="8868696" cy="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0" y="5388077"/>
              <a:ext cx="50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操作</a:t>
              </a:r>
              <a:endParaRPr kumimoji="1" lang="en-US" altLang="zh-CN" sz="120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系统</a:t>
              </a:r>
              <a:endParaRPr kumimoji="1" lang="en-US" altLang="zh-CN" sz="120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层面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0" y="6140245"/>
              <a:ext cx="50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物理</a:t>
              </a:r>
              <a:endParaRPr kumimoji="1" lang="en-US" altLang="zh-CN" sz="120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硬件</a:t>
              </a:r>
              <a:endParaRPr kumimoji="1" lang="en-US" altLang="zh-CN" sz="120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层面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20149" y="5607902"/>
              <a:ext cx="1924728" cy="615917"/>
            </a:xfrm>
            <a:prstGeom prst="roundRect">
              <a:avLst>
                <a:gd name="adj" fmla="val 3876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进程管理 （</a:t>
              </a:r>
              <a:r>
                <a:rPr kumimoji="1" lang="en-US" altLang="zh-CN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Chpt.</a:t>
              </a:r>
              <a:r>
                <a:rPr kumimoji="1" lang="zh-CN" altLang="en-US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2,3</a:t>
              </a:r>
              <a:r>
                <a:rPr kumimoji="1" lang="zh-CN" altLang="en-US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）</a:t>
              </a:r>
              <a:endPara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endPara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050" b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进程调度、同步、并发通信</a:t>
              </a:r>
              <a:endParaRPr kumimoji="1" lang="en-US" altLang="zh-CN" sz="105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556754" y="5607902"/>
              <a:ext cx="1924728" cy="615917"/>
            </a:xfrm>
            <a:prstGeom prst="roundRect">
              <a:avLst>
                <a:gd name="adj" fmla="val 3876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存储管理 （</a:t>
              </a:r>
              <a:r>
                <a:rPr kumimoji="1" lang="en-US" altLang="zh-CN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Chpt.</a:t>
              </a:r>
              <a:r>
                <a:rPr kumimoji="1" lang="zh-CN" altLang="en-US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r>
                <a:rPr kumimoji="1" lang="zh-CN" altLang="en-US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）</a:t>
              </a:r>
              <a:endPara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endPara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050" b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地址转换、分配、保护</a:t>
              </a:r>
              <a:endParaRPr kumimoji="1" lang="en-US" altLang="zh-CN" sz="105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400797" y="5607902"/>
              <a:ext cx="2212259" cy="615917"/>
            </a:xfrm>
            <a:prstGeom prst="roundRect">
              <a:avLst>
                <a:gd name="adj" fmla="val 3876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设备与文件管理 （</a:t>
              </a:r>
              <a:r>
                <a:rPr kumimoji="1" lang="en-US" altLang="zh-CN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Chpt.</a:t>
              </a:r>
              <a:r>
                <a:rPr kumimoji="1" lang="zh-CN" altLang="en-US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5,6</a:t>
              </a:r>
              <a:r>
                <a:rPr kumimoji="1" lang="zh-CN" altLang="en-US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）</a:t>
              </a:r>
              <a:endPara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endPara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en-US" altLang="zh-CN" sz="1050" b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I/O</a:t>
              </a:r>
              <a:r>
                <a:rPr kumimoji="1" lang="zh-CN" altLang="en-US" sz="1050" b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缓冲、调度，文件组织、存储</a:t>
              </a:r>
              <a:endParaRPr kumimoji="1" lang="en-US" altLang="zh-CN" sz="105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04452" y="6373761"/>
              <a:ext cx="8771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处理器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44412" y="6373761"/>
              <a:ext cx="13388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内存＋外存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77664" y="6373761"/>
              <a:ext cx="13388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磁盘等设备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05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1.1.2</a:t>
            </a:r>
            <a:r>
              <a:rPr kumimoji="1" lang="zh-CN" altLang="en-US" dirty="0"/>
              <a:t> 进程抽象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99424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3200">
                <a:solidFill>
                  <a:srgbClr val="FF0000"/>
                </a:solidFill>
              </a:rPr>
              <a:t>进程</a:t>
            </a:r>
            <a:r>
              <a:rPr kumimoji="1" lang="zh-CN" altLang="en-US"/>
              <a:t>：是对于进入主存的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当前运行程序</a:t>
            </a:r>
            <a:r>
              <a:rPr kumimoji="1" lang="zh-CN" altLang="en-US"/>
              <a:t>在处理器上操作的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抽象状态集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每个进程都是独立执行的单元，需要完全占用处理器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从用户角度看，多个进程在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并发执行</a:t>
            </a:r>
            <a:r>
              <a:rPr kumimoji="1" lang="zh-CN" altLang="en-US"/>
              <a:t>；从操作系统角度看，这些进程时分复用处理器资源，每个进程占据固定长度的时间片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从程序员角度看，可以使用 </a:t>
            </a:r>
            <a:r>
              <a:rPr kumimoji="1" lang="en-US" altLang="zh-CN"/>
              <a:t>fork()</a:t>
            </a:r>
            <a:r>
              <a:rPr kumimoji="1" lang="zh-CN" altLang="en-US"/>
              <a:t>，</a:t>
            </a:r>
            <a:r>
              <a:rPr kumimoji="1" lang="en-US" altLang="zh-CN"/>
              <a:t>wait()</a:t>
            </a:r>
            <a:r>
              <a:rPr kumimoji="1" lang="zh-CN" altLang="en-US"/>
              <a:t>等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系统调用</a:t>
            </a:r>
            <a:r>
              <a:rPr kumimoji="1" lang="zh-CN" altLang="en-US"/>
              <a:t>，来抽象地使用处理器资源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不必感知通用寄存器、堆栈指针、程序状态字等物理细节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8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1.1.2</a:t>
            </a:r>
            <a:r>
              <a:rPr kumimoji="1" lang="zh-CN" altLang="en-US" dirty="0"/>
              <a:t> 虚存抽象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3200">
                <a:solidFill>
                  <a:srgbClr val="FF0000"/>
                </a:solidFill>
              </a:rPr>
              <a:t>虚存</a:t>
            </a:r>
            <a:r>
              <a:rPr kumimoji="1" lang="zh-CN" altLang="en-US"/>
              <a:t>：每个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进程</a:t>
            </a:r>
            <a:r>
              <a:rPr kumimoji="1" lang="zh-CN" altLang="en-US"/>
              <a:t>在运行时需要独占一个完整的、硕大的寻址空间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物理内存需要被多个进程空分复用，需要抽象成为虚拟主存，通过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地址转换</a:t>
            </a:r>
            <a:r>
              <a:rPr kumimoji="1" lang="zh-CN" altLang="en-US"/>
              <a:t>来实现进程所需</a:t>
            </a:r>
            <a:r>
              <a:rPr kumimoji="1" lang="zh-CN" altLang="en-US" u="sng">
                <a:solidFill>
                  <a:schemeClr val="accent1">
                    <a:lumMod val="75000"/>
                  </a:schemeClr>
                </a:solidFill>
              </a:rPr>
              <a:t>逻辑地址</a:t>
            </a:r>
            <a:r>
              <a:rPr kumimoji="1" lang="zh-CN" altLang="en-US"/>
              <a:t>和</a:t>
            </a:r>
            <a:r>
              <a:rPr kumimoji="1" lang="zh-CN" altLang="en-US" u="sng">
                <a:solidFill>
                  <a:schemeClr val="accent1">
                    <a:lumMod val="75000"/>
                  </a:schemeClr>
                </a:solidFill>
              </a:rPr>
              <a:t>物理地址</a:t>
            </a:r>
            <a:r>
              <a:rPr kumimoji="1" lang="zh-CN" altLang="en-US"/>
              <a:t>之间的映射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物理内存空间有限，需要通过将磁盘扩展成为辅存，将虚拟主存中的部分内容存储在磁盘上，来提供给用户一个完整的寻址空间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1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1" y="806884"/>
            <a:ext cx="7978321" cy="1037546"/>
          </a:xfrm>
        </p:spPr>
        <p:txBody>
          <a:bodyPr/>
          <a:lstStyle/>
          <a:p>
            <a:r>
              <a:rPr lang="zh-CN" altLang="en-US" dirty="0" smtClean="0"/>
              <a:t>“卡脖子”事件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364" y="2121355"/>
            <a:ext cx="8167007" cy="4351338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2018</a:t>
            </a:r>
            <a:r>
              <a:rPr lang="zh-CN" altLang="en-US" sz="2800" dirty="0" smtClean="0"/>
              <a:t>年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16</a:t>
            </a:r>
            <a:r>
              <a:rPr lang="zh-CN" altLang="en-US" sz="2800" dirty="0"/>
              <a:t>日，一记重拳向中兴通讯砸下。美国商务部表示，由于中兴通讯违反了曾与美国**达成的和解协议，</a:t>
            </a:r>
            <a:r>
              <a:rPr lang="en-US" altLang="zh-CN" sz="2800" dirty="0"/>
              <a:t>7</a:t>
            </a:r>
            <a:r>
              <a:rPr lang="zh-CN" altLang="en-US" sz="2800" dirty="0"/>
              <a:t>年内禁止美国企业向中兴</a:t>
            </a:r>
            <a:r>
              <a:rPr lang="zh-CN" altLang="en-US" sz="2800" dirty="0" smtClean="0"/>
              <a:t>通讯</a:t>
            </a:r>
            <a:r>
              <a:rPr lang="zh-CN" altLang="en-US" sz="2800" dirty="0"/>
              <a:t>出口任何技术、产品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/>
              <a:t>专家称，美国制裁中兴，是警钟，也是集结号。“我们需要反思，但也不能让步。集结号已经吹响，国产芯片何时能上战场？”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21" y="806884"/>
            <a:ext cx="3252107" cy="124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81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1.1.2</a:t>
            </a:r>
            <a:r>
              <a:rPr kumimoji="1" lang="zh-CN" altLang="en-US" dirty="0"/>
              <a:t> 文件抽象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3200">
                <a:solidFill>
                  <a:srgbClr val="FF0000"/>
                </a:solidFill>
              </a:rPr>
              <a:t>文件</a:t>
            </a:r>
            <a:r>
              <a:rPr kumimoji="1" lang="zh-CN" altLang="en-US"/>
              <a:t>：将数据字节映射到存储设备的物理块中，形成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可命名</a:t>
            </a:r>
            <a:r>
              <a:rPr kumimoji="1" lang="zh-CN" altLang="en-US"/>
              <a:t>的逻辑字节流。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用户不需要了解数据的存储位置、传输方法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通过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文件系统</a:t>
            </a:r>
            <a:r>
              <a:rPr kumimoji="1" lang="zh-CN" altLang="en-US"/>
              <a:t>对文件进行统一管理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除处理器和内存外，磁盘、键鼠、显示器、网络等外部设备都是</a:t>
            </a:r>
            <a:r>
              <a:rPr kumimoji="1" lang="en-US" altLang="zh-CN"/>
              <a:t>I/O</a:t>
            </a:r>
            <a:r>
              <a:rPr kumimoji="1" lang="zh-CN" altLang="en-US"/>
              <a:t>设备，存在一一对应的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设备文件</a:t>
            </a:r>
            <a:r>
              <a:rPr kumimoji="1" lang="zh-CN" altLang="en-US"/>
              <a:t>，由操作系统的统一管理</a:t>
            </a: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3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1.1.2</a:t>
            </a:r>
            <a:r>
              <a:rPr kumimoji="1" lang="zh-CN" altLang="en-US" dirty="0"/>
              <a:t> 操作系统的基础抽象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45289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操作系统担负两项基本任务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防止硬件资源被失控的应用程序滥用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屏蔽复杂的硬件操作细节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52283" y="3848358"/>
            <a:ext cx="8318092" cy="2164068"/>
            <a:chOff x="501444" y="3828693"/>
            <a:chExt cx="8318092" cy="2164068"/>
          </a:xfrm>
        </p:grpSpPr>
        <p:grpSp>
          <p:nvGrpSpPr>
            <p:cNvPr id="4" name="Group 20"/>
            <p:cNvGrpSpPr>
              <a:grpSpLocks/>
            </p:cNvGrpSpPr>
            <p:nvPr/>
          </p:nvGrpSpPr>
          <p:grpSpPr bwMode="auto">
            <a:xfrm>
              <a:off x="4692497" y="3828693"/>
              <a:ext cx="3889375" cy="1944687"/>
              <a:chOff x="1519" y="2387"/>
              <a:chExt cx="1906" cy="1225"/>
            </a:xfrm>
          </p:grpSpPr>
          <p:grpSp>
            <p:nvGrpSpPr>
              <p:cNvPr id="5" name="Group 7"/>
              <p:cNvGrpSpPr>
                <a:grpSpLocks/>
              </p:cNvGrpSpPr>
              <p:nvPr/>
            </p:nvGrpSpPr>
            <p:grpSpPr bwMode="auto">
              <a:xfrm>
                <a:off x="1519" y="3294"/>
                <a:ext cx="1905" cy="318"/>
                <a:chOff x="1519" y="3294"/>
                <a:chExt cx="1905" cy="318"/>
              </a:xfrm>
            </p:grpSpPr>
            <p:sp>
              <p:nvSpPr>
                <p:cNvPr id="16" name="Rectangle 4"/>
                <p:cNvSpPr>
                  <a:spLocks noChangeArrowheads="1"/>
                </p:cNvSpPr>
                <p:nvPr/>
              </p:nvSpPr>
              <p:spPr bwMode="auto">
                <a:xfrm>
                  <a:off x="2789" y="3294"/>
                  <a:ext cx="635" cy="31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400">
                      <a:latin typeface="Arial" charset="0"/>
                    </a:rPr>
                    <a:t>设备</a:t>
                  </a:r>
                </a:p>
              </p:txBody>
            </p:sp>
            <p:sp>
              <p:nvSpPr>
                <p:cNvPr id="17" name="Rectangle 5"/>
                <p:cNvSpPr>
                  <a:spLocks noChangeArrowheads="1"/>
                </p:cNvSpPr>
                <p:nvPr/>
              </p:nvSpPr>
              <p:spPr bwMode="auto">
                <a:xfrm>
                  <a:off x="2154" y="3294"/>
                  <a:ext cx="635" cy="31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400">
                      <a:latin typeface="Arial" charset="0"/>
                    </a:rPr>
                    <a:t>主存</a:t>
                  </a:r>
                </a:p>
              </p:txBody>
            </p:sp>
            <p:sp>
              <p:nvSpPr>
                <p:cNvPr id="18" name="Rectangle 6"/>
                <p:cNvSpPr>
                  <a:spLocks noChangeArrowheads="1"/>
                </p:cNvSpPr>
                <p:nvPr/>
              </p:nvSpPr>
              <p:spPr bwMode="auto">
                <a:xfrm>
                  <a:off x="1519" y="3294"/>
                  <a:ext cx="635" cy="31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400">
                      <a:latin typeface="Arial" charset="0"/>
                    </a:rPr>
                    <a:t>处理器</a:t>
                  </a:r>
                </a:p>
              </p:txBody>
            </p:sp>
          </p:grpSp>
          <p:sp>
            <p:nvSpPr>
              <p:cNvPr id="6" name="AutoShape 9"/>
              <p:cNvSpPr>
                <a:spLocks/>
              </p:cNvSpPr>
              <p:nvPr/>
            </p:nvSpPr>
            <p:spPr bwMode="auto">
              <a:xfrm rot="5400000">
                <a:off x="3038" y="2909"/>
                <a:ext cx="91" cy="590"/>
              </a:xfrm>
              <a:prstGeom prst="leftBrace">
                <a:avLst>
                  <a:gd name="adj1" fmla="val 54029"/>
                  <a:gd name="adj2" fmla="val 50000"/>
                </a:avLst>
              </a:prstGeom>
              <a:noFill/>
              <a:ln w="17526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Arial" charset="0"/>
                </a:endParaRPr>
              </a:p>
            </p:txBody>
          </p:sp>
          <p:sp>
            <p:nvSpPr>
              <p:cNvPr id="7" name="AutoShape 10"/>
              <p:cNvSpPr>
                <a:spLocks/>
              </p:cNvSpPr>
              <p:nvPr/>
            </p:nvSpPr>
            <p:spPr bwMode="auto">
              <a:xfrm rot="5400000">
                <a:off x="2767" y="2318"/>
                <a:ext cx="46" cy="1271"/>
              </a:xfrm>
              <a:prstGeom prst="leftBrace">
                <a:avLst>
                  <a:gd name="adj1" fmla="val 230254"/>
                  <a:gd name="adj2" fmla="val 50000"/>
                </a:avLst>
              </a:prstGeom>
              <a:noFill/>
              <a:ln w="17526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Arial" charset="0"/>
                </a:endParaRPr>
              </a:p>
            </p:txBody>
          </p:sp>
          <p:sp>
            <p:nvSpPr>
              <p:cNvPr id="8" name="AutoShape 11"/>
              <p:cNvSpPr>
                <a:spLocks/>
              </p:cNvSpPr>
              <p:nvPr/>
            </p:nvSpPr>
            <p:spPr bwMode="auto">
              <a:xfrm rot="5400000">
                <a:off x="2381" y="1752"/>
                <a:ext cx="181" cy="1906"/>
              </a:xfrm>
              <a:prstGeom prst="leftBrace">
                <a:avLst>
                  <a:gd name="adj1" fmla="val 87753"/>
                  <a:gd name="adj2" fmla="val 50000"/>
                </a:avLst>
              </a:prstGeom>
              <a:noFill/>
              <a:ln w="17526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Arial" charset="0"/>
                </a:endParaRPr>
              </a:p>
            </p:txBody>
          </p:sp>
          <p:sp>
            <p:nvSpPr>
              <p:cNvPr id="9" name="Line 13"/>
              <p:cNvSpPr>
                <a:spLocks noChangeShapeType="1"/>
              </p:cNvSpPr>
              <p:nvPr/>
            </p:nvSpPr>
            <p:spPr bwMode="auto">
              <a:xfrm>
                <a:off x="1519" y="2795"/>
                <a:ext cx="0" cy="499"/>
              </a:xfrm>
              <a:prstGeom prst="line">
                <a:avLst/>
              </a:prstGeom>
              <a:noFill/>
              <a:ln w="14351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Line 14"/>
              <p:cNvSpPr>
                <a:spLocks noChangeShapeType="1"/>
              </p:cNvSpPr>
              <p:nvPr/>
            </p:nvSpPr>
            <p:spPr bwMode="auto">
              <a:xfrm>
                <a:off x="3424" y="2795"/>
                <a:ext cx="0" cy="499"/>
              </a:xfrm>
              <a:prstGeom prst="line">
                <a:avLst/>
              </a:prstGeom>
              <a:noFill/>
              <a:ln w="14351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15"/>
              <p:cNvSpPr>
                <a:spLocks noChangeShapeType="1"/>
              </p:cNvSpPr>
              <p:nvPr/>
            </p:nvSpPr>
            <p:spPr bwMode="auto">
              <a:xfrm>
                <a:off x="2154" y="2976"/>
                <a:ext cx="0" cy="318"/>
              </a:xfrm>
              <a:prstGeom prst="line">
                <a:avLst/>
              </a:prstGeom>
              <a:noFill/>
              <a:ln w="14351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16"/>
              <p:cNvSpPr>
                <a:spLocks noChangeShapeType="1"/>
              </p:cNvSpPr>
              <p:nvPr/>
            </p:nvSpPr>
            <p:spPr bwMode="auto">
              <a:xfrm>
                <a:off x="2789" y="3203"/>
                <a:ext cx="0" cy="91"/>
              </a:xfrm>
              <a:prstGeom prst="line">
                <a:avLst/>
              </a:prstGeom>
              <a:noFill/>
              <a:ln w="14351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Text Box 17"/>
              <p:cNvSpPr txBox="1">
                <a:spLocks noChangeArrowheads="1"/>
              </p:cNvSpPr>
              <p:nvPr/>
            </p:nvSpPr>
            <p:spPr bwMode="auto">
              <a:xfrm>
                <a:off x="2789" y="3022"/>
                <a:ext cx="59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1112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latin typeface="Arial" charset="0"/>
                  </a:rPr>
                  <a:t>文件抽象</a:t>
                </a:r>
                <a:r>
                  <a:rPr lang="zh-CN" altLang="en-US" sz="1200">
                    <a:latin typeface="Arial" charset="0"/>
                  </a:rPr>
                  <a:t>   </a:t>
                </a:r>
                <a:endParaRPr lang="en-US" altLang="zh-CN" sz="2400">
                  <a:latin typeface="Arial" charset="0"/>
                </a:endParaRPr>
              </a:p>
            </p:txBody>
          </p:sp>
          <p:sp>
            <p:nvSpPr>
              <p:cNvPr id="14" name="Text Box 18"/>
              <p:cNvSpPr txBox="1">
                <a:spLocks noChangeArrowheads="1"/>
              </p:cNvSpPr>
              <p:nvPr/>
            </p:nvSpPr>
            <p:spPr bwMode="auto">
              <a:xfrm>
                <a:off x="2200" y="2704"/>
                <a:ext cx="90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1112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虚存抽象</a:t>
                </a:r>
                <a:r>
                  <a:rPr lang="zh-CN" altLang="en-US" sz="1200">
                    <a:latin typeface="Arial" charset="0"/>
                  </a:rPr>
                  <a:t>   </a:t>
                </a:r>
                <a:endParaRPr lang="en-US" altLang="zh-CN" sz="2400">
                  <a:latin typeface="Arial" charset="0"/>
                </a:endParaRPr>
              </a:p>
            </p:txBody>
          </p:sp>
          <p:sp>
            <p:nvSpPr>
              <p:cNvPr id="15" name="Text Box 19"/>
              <p:cNvSpPr txBox="1">
                <a:spLocks noChangeArrowheads="1"/>
              </p:cNvSpPr>
              <p:nvPr/>
            </p:nvSpPr>
            <p:spPr bwMode="auto">
              <a:xfrm>
                <a:off x="1837" y="2387"/>
                <a:ext cx="90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1112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进程抽象</a:t>
                </a:r>
                <a:r>
                  <a:rPr lang="zh-CN" altLang="en-US" sz="1200">
                    <a:latin typeface="Arial" charset="0"/>
                  </a:rPr>
                  <a:t>   </a:t>
                </a:r>
                <a:endParaRPr lang="en-US" altLang="zh-CN" sz="2400">
                  <a:latin typeface="Arial" charset="0"/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511277" y="3893574"/>
              <a:ext cx="3982065" cy="209427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1444" y="4080387"/>
              <a:ext cx="4063933" cy="1422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000">
                  <a:solidFill>
                    <a:srgbClr val="FFFF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基础抽象间存在包含关系</a:t>
              </a:r>
              <a:endParaRPr kumimoji="1" lang="en-US" altLang="zh-CN" sz="2000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zh-CN" altLang="en-US" sz="2000">
                  <a:solidFill>
                    <a:srgbClr val="FFFF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进程的执行依赖对存储的抽象</a:t>
              </a:r>
              <a:endParaRPr kumimoji="1" lang="en-US" altLang="zh-CN" sz="2000">
                <a:solidFill>
                  <a:srgbClr val="FFFF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kumimoji="1" lang="zh-CN" altLang="en-US" sz="2000">
                  <a:solidFill>
                    <a:srgbClr val="FFFF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虚存的管理又依赖对文件的抽象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498258" y="3898490"/>
              <a:ext cx="4321278" cy="209427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654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1.1.2</a:t>
            </a:r>
            <a:r>
              <a:rPr kumimoji="1" lang="zh-CN" altLang="en-US" dirty="0"/>
              <a:t> 其他资源抽象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对其他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低层硬件资源</a:t>
            </a:r>
            <a:r>
              <a:rPr kumimoji="1" lang="zh-CN" altLang="en-US"/>
              <a:t>也进行抽象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中断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时钟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网络接口</a:t>
            </a:r>
          </a:p>
          <a:p>
            <a:pPr>
              <a:lnSpc>
                <a:spcPct val="150000"/>
              </a:lnSpc>
            </a:pPr>
            <a:r>
              <a:rPr kumimoji="1" lang="zh-CN" altLang="en-US"/>
              <a:t>一些没有特定基础硬件的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软件资源</a:t>
            </a:r>
            <a:r>
              <a:rPr kumimoji="1" lang="zh-CN" altLang="en-US"/>
              <a:t>也可被抽象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消息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信号量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共享数据结构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5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1.1.2</a:t>
            </a:r>
            <a:r>
              <a:rPr kumimoji="1" lang="zh-CN" altLang="en-US" dirty="0"/>
              <a:t> 操作系统虚拟机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操作系统提供了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简单、清晰、易用和高效</a:t>
            </a:r>
            <a:r>
              <a:rPr kumimoji="1" lang="zh-CN" altLang="en-US"/>
              <a:t>的虚拟计算机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/>
              <a:t>每个进程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利用时分复用共享，可以独占处理器（时间片）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利用虚存管理，获得了完整的内存寻址空间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利用文件系统，实现对外部（虚拟）设备的高效访问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/>
              <a:t>所有复杂的硬件处理系统由操作系统屏蔽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92977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1.1.2</a:t>
            </a:r>
            <a:r>
              <a:rPr kumimoji="1" lang="zh-CN" altLang="en-US" dirty="0"/>
              <a:t> 操作系统虚拟机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1589753" y="1846313"/>
            <a:ext cx="6048375" cy="4608513"/>
            <a:chOff x="1111" y="1162"/>
            <a:chExt cx="3810" cy="2903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111" y="1162"/>
              <a:ext cx="998" cy="1270"/>
              <a:chOff x="1202" y="1071"/>
              <a:chExt cx="907" cy="1406"/>
            </a:xfrm>
          </p:grpSpPr>
          <p:grpSp>
            <p:nvGrpSpPr>
              <p:cNvPr id="30" name="Group 11"/>
              <p:cNvGrpSpPr>
                <a:grpSpLocks/>
              </p:cNvGrpSpPr>
              <p:nvPr/>
            </p:nvGrpSpPr>
            <p:grpSpPr bwMode="auto">
              <a:xfrm>
                <a:off x="1202" y="1525"/>
                <a:ext cx="907" cy="952"/>
                <a:chOff x="1202" y="1253"/>
                <a:chExt cx="907" cy="952"/>
              </a:xfrm>
            </p:grpSpPr>
            <p:sp>
              <p:nvSpPr>
                <p:cNvPr id="33" name="Rectangle 5"/>
                <p:cNvSpPr>
                  <a:spLocks noChangeArrowheads="1"/>
                </p:cNvSpPr>
                <p:nvPr/>
              </p:nvSpPr>
              <p:spPr bwMode="auto">
                <a:xfrm>
                  <a:off x="1202" y="1253"/>
                  <a:ext cx="227" cy="771"/>
                </a:xfrm>
                <a:prstGeom prst="rect">
                  <a:avLst/>
                </a:prstGeom>
                <a:noFill/>
                <a:ln w="20701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虚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处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理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器</a:t>
                  </a:r>
                  <a:endParaRPr lang="en-US" altLang="zh-CN" sz="1800">
                    <a:latin typeface="Arial" charset="0"/>
                  </a:endParaRPr>
                </a:p>
              </p:txBody>
            </p:sp>
            <p:sp>
              <p:nvSpPr>
                <p:cNvPr id="34" name="Rectangle 6"/>
                <p:cNvSpPr>
                  <a:spLocks noChangeArrowheads="1"/>
                </p:cNvSpPr>
                <p:nvPr/>
              </p:nvSpPr>
              <p:spPr bwMode="auto">
                <a:xfrm>
                  <a:off x="1429" y="1253"/>
                  <a:ext cx="227" cy="771"/>
                </a:xfrm>
                <a:prstGeom prst="rect">
                  <a:avLst/>
                </a:prstGeom>
                <a:noFill/>
                <a:ln w="20701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虚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存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</a:endParaRPr>
                </a:p>
              </p:txBody>
            </p:sp>
            <p:sp>
              <p:nvSpPr>
                <p:cNvPr id="35" name="Rectangle 7"/>
                <p:cNvSpPr>
                  <a:spLocks noChangeArrowheads="1"/>
                </p:cNvSpPr>
                <p:nvPr/>
              </p:nvSpPr>
              <p:spPr bwMode="auto">
                <a:xfrm>
                  <a:off x="1655" y="1253"/>
                  <a:ext cx="227" cy="771"/>
                </a:xfrm>
                <a:prstGeom prst="rect">
                  <a:avLst/>
                </a:prstGeom>
                <a:noFill/>
                <a:ln w="20701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虚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辅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存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</a:endParaRPr>
                </a:p>
              </p:txBody>
            </p:sp>
            <p:sp>
              <p:nvSpPr>
                <p:cNvPr id="36" name="Rectangle 8"/>
                <p:cNvSpPr>
                  <a:spLocks noChangeArrowheads="1"/>
                </p:cNvSpPr>
                <p:nvPr/>
              </p:nvSpPr>
              <p:spPr bwMode="auto">
                <a:xfrm>
                  <a:off x="1882" y="1253"/>
                  <a:ext cx="227" cy="771"/>
                </a:xfrm>
                <a:prstGeom prst="rect">
                  <a:avLst/>
                </a:prstGeom>
                <a:noFill/>
                <a:ln w="20701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虚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设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备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</a:endParaRPr>
                </a:p>
              </p:txBody>
            </p:sp>
            <p:sp>
              <p:nvSpPr>
                <p:cNvPr id="37" name="Rectangle 10"/>
                <p:cNvSpPr>
                  <a:spLocks noChangeArrowheads="1"/>
                </p:cNvSpPr>
                <p:nvPr/>
              </p:nvSpPr>
              <p:spPr bwMode="auto">
                <a:xfrm>
                  <a:off x="1202" y="2024"/>
                  <a:ext cx="907" cy="18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0701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虚拟机</a:t>
                  </a:r>
                  <a:endParaRPr lang="en-US" altLang="zh-CN" sz="1800">
                    <a:latin typeface="Arial" charset="0"/>
                  </a:endParaRPr>
                </a:p>
              </p:txBody>
            </p:sp>
          </p:grpSp>
          <p:sp>
            <p:nvSpPr>
              <p:cNvPr id="31" name="Oval 12"/>
              <p:cNvSpPr>
                <a:spLocks noChangeArrowheads="1"/>
              </p:cNvSpPr>
              <p:nvPr/>
            </p:nvSpPr>
            <p:spPr bwMode="auto">
              <a:xfrm>
                <a:off x="1338" y="1071"/>
                <a:ext cx="635" cy="318"/>
              </a:xfrm>
              <a:prstGeom prst="ellips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Times New Roman" charset="0"/>
                  </a:rPr>
                  <a:t>进程</a:t>
                </a:r>
                <a:r>
                  <a:rPr lang="en-US" altLang="zh-CN" sz="1800">
                    <a:latin typeface="Times New Roman" charset="0"/>
                  </a:rPr>
                  <a:t>P1</a:t>
                </a:r>
              </a:p>
            </p:txBody>
          </p:sp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>
                <a:off x="1655" y="1389"/>
                <a:ext cx="0" cy="136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3923" y="1207"/>
              <a:ext cx="998" cy="1270"/>
              <a:chOff x="1202" y="1071"/>
              <a:chExt cx="907" cy="1406"/>
            </a:xfrm>
          </p:grpSpPr>
          <p:grpSp>
            <p:nvGrpSpPr>
              <p:cNvPr id="22" name="Group 16"/>
              <p:cNvGrpSpPr>
                <a:grpSpLocks/>
              </p:cNvGrpSpPr>
              <p:nvPr/>
            </p:nvGrpSpPr>
            <p:grpSpPr bwMode="auto">
              <a:xfrm>
                <a:off x="1202" y="1525"/>
                <a:ext cx="907" cy="952"/>
                <a:chOff x="1202" y="1253"/>
                <a:chExt cx="907" cy="952"/>
              </a:xfrm>
            </p:grpSpPr>
            <p:sp>
              <p:nvSpPr>
                <p:cNvPr id="25" name="Rectangle 17"/>
                <p:cNvSpPr>
                  <a:spLocks noChangeArrowheads="1"/>
                </p:cNvSpPr>
                <p:nvPr/>
              </p:nvSpPr>
              <p:spPr bwMode="auto">
                <a:xfrm>
                  <a:off x="1202" y="1253"/>
                  <a:ext cx="227" cy="771"/>
                </a:xfrm>
                <a:prstGeom prst="rect">
                  <a:avLst/>
                </a:prstGeom>
                <a:noFill/>
                <a:ln w="20701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虚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处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理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器</a:t>
                  </a:r>
                  <a:endParaRPr lang="en-US" altLang="zh-CN" sz="1800">
                    <a:latin typeface="Arial" charset="0"/>
                  </a:endParaRPr>
                </a:p>
              </p:txBody>
            </p:sp>
            <p:sp>
              <p:nvSpPr>
                <p:cNvPr id="26" name="Rectangle 18"/>
                <p:cNvSpPr>
                  <a:spLocks noChangeArrowheads="1"/>
                </p:cNvSpPr>
                <p:nvPr/>
              </p:nvSpPr>
              <p:spPr bwMode="auto">
                <a:xfrm>
                  <a:off x="1429" y="1253"/>
                  <a:ext cx="227" cy="771"/>
                </a:xfrm>
                <a:prstGeom prst="rect">
                  <a:avLst/>
                </a:prstGeom>
                <a:noFill/>
                <a:ln w="20701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虚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存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</a:endParaRP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</a:endParaRPr>
                </a:p>
              </p:txBody>
            </p:sp>
            <p:sp>
              <p:nvSpPr>
                <p:cNvPr id="27" name="Rectangle 19"/>
                <p:cNvSpPr>
                  <a:spLocks noChangeArrowheads="1"/>
                </p:cNvSpPr>
                <p:nvPr/>
              </p:nvSpPr>
              <p:spPr bwMode="auto">
                <a:xfrm>
                  <a:off x="1655" y="1253"/>
                  <a:ext cx="227" cy="771"/>
                </a:xfrm>
                <a:prstGeom prst="rect">
                  <a:avLst/>
                </a:prstGeom>
                <a:noFill/>
                <a:ln w="20701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虚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辅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存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</a:endParaRPr>
                </a:p>
              </p:txBody>
            </p:sp>
            <p:sp>
              <p:nvSpPr>
                <p:cNvPr id="28" name="Rectangle 20"/>
                <p:cNvSpPr>
                  <a:spLocks noChangeArrowheads="1"/>
                </p:cNvSpPr>
                <p:nvPr/>
              </p:nvSpPr>
              <p:spPr bwMode="auto">
                <a:xfrm>
                  <a:off x="1882" y="1253"/>
                  <a:ext cx="227" cy="771"/>
                </a:xfrm>
                <a:prstGeom prst="rect">
                  <a:avLst/>
                </a:prstGeom>
                <a:noFill/>
                <a:ln w="20701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虚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设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备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latin typeface="Arial" charset="0"/>
                  </a:endParaRPr>
                </a:p>
              </p:txBody>
            </p:sp>
            <p:sp>
              <p:nvSpPr>
                <p:cNvPr id="29" name="Rectangle 21"/>
                <p:cNvSpPr>
                  <a:spLocks noChangeArrowheads="1"/>
                </p:cNvSpPr>
                <p:nvPr/>
              </p:nvSpPr>
              <p:spPr bwMode="auto">
                <a:xfrm>
                  <a:off x="1202" y="2024"/>
                  <a:ext cx="907" cy="18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0701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ts val="575"/>
                    </a:spcBef>
                    <a:buClr>
                      <a:schemeClr val="accent1"/>
                    </a:buClr>
                    <a:buSzPct val="85000"/>
                    <a:buFont typeface="Wingdings 2" charset="2"/>
                    <a:buChar char=""/>
                    <a:defRPr sz="2600">
                      <a:solidFill>
                        <a:schemeClr val="tx1"/>
                      </a:solidFill>
                      <a:latin typeface="Perpetua" charset="0"/>
                    </a:defRPr>
                  </a:lvl1pPr>
                  <a:lvl2pPr marL="742950" indent="-285750">
                    <a:spcBef>
                      <a:spcPts val="375"/>
                    </a:spcBef>
                    <a:buClr>
                      <a:schemeClr val="accent2"/>
                    </a:buClr>
                    <a:buSzPct val="85000"/>
                    <a:buFont typeface="Wingdings 2" charset="2"/>
                    <a:buChar char=""/>
                    <a:defRPr sz="2400">
                      <a:solidFill>
                        <a:schemeClr val="tx1"/>
                      </a:solidFill>
                      <a:latin typeface="Perpetua" charset="0"/>
                    </a:defRPr>
                  </a:lvl2pPr>
                  <a:lvl3pPr marL="1143000" indent="-228600">
                    <a:spcBef>
                      <a:spcPts val="375"/>
                    </a:spcBef>
                    <a:buClr>
                      <a:srgbClr val="E6B1AB"/>
                    </a:buClr>
                    <a:buSzPct val="85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3pPr>
                  <a:lvl4pPr marL="1600200" indent="-228600">
                    <a:spcBef>
                      <a:spcPts val="375"/>
                    </a:spcBef>
                    <a:buClr>
                      <a:srgbClr val="A28E6A"/>
                    </a:buClr>
                    <a:buSzPct val="80000"/>
                    <a:buFont typeface="Wingdings 2" charset="2"/>
                    <a:buChar char="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4pPr>
                  <a:lvl5pPr marL="2057400" indent="-228600">
                    <a:spcBef>
                      <a:spcPts val="375"/>
                    </a:spcBef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5pPr>
                  <a:lvl6pPr marL="25146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6pPr>
                  <a:lvl7pPr marL="29718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7pPr>
                  <a:lvl8pPr marL="34290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8pPr>
                  <a:lvl9pPr marL="3886200" indent="-228600" eaLnBrk="0" fontAlgn="base" hangingPunct="0">
                    <a:spcBef>
                      <a:spcPts val="375"/>
                    </a:spcBef>
                    <a:spcAft>
                      <a:spcPct val="0"/>
                    </a:spcAft>
                    <a:buClr>
                      <a:srgbClr val="A28E6A"/>
                    </a:buClr>
                    <a:buChar char="o"/>
                    <a:defRPr sz="2000">
                      <a:solidFill>
                        <a:schemeClr val="tx1"/>
                      </a:solidFill>
                      <a:latin typeface="Perpetua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1800">
                      <a:latin typeface="Arial" charset="0"/>
                    </a:rPr>
                    <a:t>虚拟机</a:t>
                  </a:r>
                  <a:endParaRPr lang="en-US" altLang="zh-CN" sz="1800">
                    <a:latin typeface="Arial" charset="0"/>
                  </a:endParaRPr>
                </a:p>
              </p:txBody>
            </p:sp>
          </p:grp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1338" y="1071"/>
                <a:ext cx="635" cy="318"/>
              </a:xfrm>
              <a:prstGeom prst="ellips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Times New Roman" charset="0"/>
                  </a:rPr>
                  <a:t>进程</a:t>
                </a:r>
                <a:r>
                  <a:rPr lang="en-US" altLang="zh-CN" sz="1800">
                    <a:latin typeface="Times New Roman" charset="0"/>
                  </a:rPr>
                  <a:t>Pn</a:t>
                </a:r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>
                <a:off x="1655" y="1389"/>
                <a:ext cx="0" cy="136"/>
              </a:xfrm>
              <a:prstGeom prst="line">
                <a:avLst/>
              </a:prstGeom>
              <a:noFill/>
              <a:ln w="20701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" name="Oval 24"/>
            <p:cNvSpPr>
              <a:spLocks noChangeArrowheads="1"/>
            </p:cNvSpPr>
            <p:nvPr/>
          </p:nvSpPr>
          <p:spPr bwMode="auto">
            <a:xfrm>
              <a:off x="2472" y="2024"/>
              <a:ext cx="1089" cy="998"/>
            </a:xfrm>
            <a:prstGeom prst="ellipse">
              <a:avLst/>
            </a:prstGeom>
            <a:solidFill>
              <a:schemeClr val="bg2"/>
            </a:solidFill>
            <a:ln w="11176">
              <a:solidFill>
                <a:srgbClr val="A0A0A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charset="2"/>
                <a:buChar char=""/>
                <a:defRPr sz="2600">
                  <a:solidFill>
                    <a:schemeClr val="tx1"/>
                  </a:solidFill>
                  <a:latin typeface="Perpetua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charset="2"/>
                <a:buChar char=""/>
                <a:defRPr sz="2400">
                  <a:solidFill>
                    <a:schemeClr val="tx1"/>
                  </a:solidFill>
                  <a:latin typeface="Perpetua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charset="2"/>
                <a:buChar char=""/>
                <a:defRPr sz="2000">
                  <a:solidFill>
                    <a:schemeClr val="tx1"/>
                  </a:solidFill>
                  <a:latin typeface="Perpetua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charset="2"/>
                <a:buChar char=""/>
                <a:defRPr sz="2000">
                  <a:solidFill>
                    <a:schemeClr val="tx1"/>
                  </a:solidFill>
                  <a:latin typeface="Perpetua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Arial" charset="0"/>
                </a:rPr>
                <a:t>操作系统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Arial" charset="0"/>
                </a:rPr>
                <a:t>资源管理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Arial" charset="0"/>
                </a:rPr>
                <a:t>（复用、虚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Arial" charset="0"/>
                </a:rPr>
                <a:t>化、抽象）</a:t>
              </a:r>
              <a:endParaRPr lang="en-US" altLang="zh-CN" sz="1800">
                <a:latin typeface="Arial" charset="0"/>
              </a:endParaRPr>
            </a:p>
          </p:txBody>
        </p:sp>
        <p:sp>
          <p:nvSpPr>
            <p:cNvPr id="8" name="Line 25"/>
            <p:cNvSpPr>
              <a:spLocks noChangeShapeType="1"/>
            </p:cNvSpPr>
            <p:nvPr/>
          </p:nvSpPr>
          <p:spPr bwMode="auto">
            <a:xfrm>
              <a:off x="2109" y="2160"/>
              <a:ext cx="363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26"/>
            <p:cNvSpPr>
              <a:spLocks noChangeShapeType="1"/>
            </p:cNvSpPr>
            <p:nvPr/>
          </p:nvSpPr>
          <p:spPr bwMode="auto">
            <a:xfrm flipH="1">
              <a:off x="3560" y="2069"/>
              <a:ext cx="36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" name="Group 41"/>
            <p:cNvGrpSpPr>
              <a:grpSpLocks/>
            </p:cNvGrpSpPr>
            <p:nvPr/>
          </p:nvGrpSpPr>
          <p:grpSpPr bwMode="auto">
            <a:xfrm>
              <a:off x="2336" y="3203"/>
              <a:ext cx="1248" cy="862"/>
              <a:chOff x="2336" y="3203"/>
              <a:chExt cx="1248" cy="862"/>
            </a:xfrm>
          </p:grpSpPr>
          <p:sp>
            <p:nvSpPr>
              <p:cNvPr id="21" name="Rectangle 39"/>
              <p:cNvSpPr>
                <a:spLocks noChangeArrowheads="1"/>
              </p:cNvSpPr>
              <p:nvPr/>
            </p:nvSpPr>
            <p:spPr bwMode="auto">
              <a:xfrm>
                <a:off x="2336" y="3895"/>
                <a:ext cx="1248" cy="17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0701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6" name="Rectangle 29"/>
              <p:cNvSpPr>
                <a:spLocks noChangeArrowheads="1"/>
              </p:cNvSpPr>
              <p:nvPr/>
            </p:nvSpPr>
            <p:spPr bwMode="auto">
              <a:xfrm>
                <a:off x="2336" y="3204"/>
                <a:ext cx="250" cy="696"/>
              </a:xfrm>
              <a:prstGeom prst="rect">
                <a:avLst/>
              </a:prstGeom>
              <a:noFill/>
              <a:ln w="20701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charset="0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处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理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器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latin typeface="Arial" charset="0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solidFill>
                      <a:schemeClr val="bg1"/>
                    </a:solidFill>
                    <a:latin typeface="Arial" charset="0"/>
                  </a:rPr>
                  <a:t>                           物理计算机</a:t>
                </a:r>
                <a:endParaRPr lang="en-US" altLang="zh-CN" sz="180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7" name="Rectangle 30"/>
              <p:cNvSpPr>
                <a:spLocks noChangeArrowheads="1"/>
              </p:cNvSpPr>
              <p:nvPr/>
            </p:nvSpPr>
            <p:spPr bwMode="auto">
              <a:xfrm>
                <a:off x="2586" y="3204"/>
                <a:ext cx="250" cy="696"/>
              </a:xfrm>
              <a:prstGeom prst="rect">
                <a:avLst/>
              </a:prstGeom>
              <a:noFill/>
              <a:ln w="20701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Times New Roman" charset="0"/>
                  </a:rPr>
                  <a:t>I/O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设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备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charset="0"/>
                </a:endParaRPr>
              </a:p>
            </p:txBody>
          </p:sp>
          <p:sp>
            <p:nvSpPr>
              <p:cNvPr id="18" name="Rectangle 31"/>
              <p:cNvSpPr>
                <a:spLocks noChangeArrowheads="1"/>
              </p:cNvSpPr>
              <p:nvPr/>
            </p:nvSpPr>
            <p:spPr bwMode="auto">
              <a:xfrm>
                <a:off x="2834" y="3204"/>
                <a:ext cx="250" cy="696"/>
              </a:xfrm>
              <a:prstGeom prst="rect">
                <a:avLst/>
              </a:prstGeom>
              <a:noFill/>
              <a:ln w="20701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Times New Roman" charset="0"/>
                  </a:rPr>
                  <a:t>I/O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Times New Roman" charset="0"/>
                  </a:rPr>
                  <a:t>设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Times New Roman" charset="0"/>
                  </a:rPr>
                  <a:t>备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charset="0"/>
                </a:endParaRPr>
              </a:p>
            </p:txBody>
          </p:sp>
          <p:sp>
            <p:nvSpPr>
              <p:cNvPr id="19" name="Rectangle 32"/>
              <p:cNvSpPr>
                <a:spLocks noChangeArrowheads="1"/>
              </p:cNvSpPr>
              <p:nvPr/>
            </p:nvSpPr>
            <p:spPr bwMode="auto">
              <a:xfrm>
                <a:off x="3084" y="3204"/>
                <a:ext cx="250" cy="696"/>
              </a:xfrm>
              <a:prstGeom prst="rect">
                <a:avLst/>
              </a:prstGeom>
              <a:noFill/>
              <a:ln w="20701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主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存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charset="0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charset="0"/>
                </a:endParaRPr>
              </a:p>
            </p:txBody>
          </p:sp>
          <p:sp>
            <p:nvSpPr>
              <p:cNvPr id="20" name="Rectangle 36"/>
              <p:cNvSpPr>
                <a:spLocks noChangeArrowheads="1"/>
              </p:cNvSpPr>
              <p:nvPr/>
            </p:nvSpPr>
            <p:spPr bwMode="auto">
              <a:xfrm>
                <a:off x="3334" y="3203"/>
                <a:ext cx="250" cy="696"/>
              </a:xfrm>
              <a:prstGeom prst="rect">
                <a:avLst/>
              </a:prstGeom>
              <a:noFill/>
              <a:ln w="20701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charset="2"/>
                  <a:buChar char=""/>
                  <a:defRPr sz="2600">
                    <a:solidFill>
                      <a:schemeClr val="tx1"/>
                    </a:solidFill>
                    <a:latin typeface="Perpetua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charset="2"/>
                  <a:buChar char=""/>
                  <a:defRPr sz="2400">
                    <a:solidFill>
                      <a:schemeClr val="tx1"/>
                    </a:solidFill>
                    <a:latin typeface="Perpetua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charset="2"/>
                  <a:buChar char=""/>
                  <a:defRPr sz="2000">
                    <a:solidFill>
                      <a:schemeClr val="tx1"/>
                    </a:solidFill>
                    <a:latin typeface="Perpetua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charset="0"/>
                  </a:defRPr>
                </a:lvl9pPr>
              </a:lstStyle>
              <a:p>
                <a:pPr algn="ctr" eaLnBrk="1" hangingPunct="1">
                  <a:lnSpc>
                    <a:spcPct val="7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辅</a:t>
                </a:r>
              </a:p>
              <a:p>
                <a:pPr algn="ctr" eaLnBrk="1" hangingPunct="1">
                  <a:lnSpc>
                    <a:spcPct val="7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助</a:t>
                </a:r>
              </a:p>
              <a:p>
                <a:pPr algn="ctr" eaLnBrk="1" hangingPunct="1">
                  <a:lnSpc>
                    <a:spcPct val="7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存</a:t>
                </a:r>
              </a:p>
              <a:p>
                <a:pPr algn="ctr" eaLnBrk="1" hangingPunct="1">
                  <a:lnSpc>
                    <a:spcPct val="7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储</a:t>
                </a:r>
              </a:p>
              <a:p>
                <a:pPr algn="ctr" eaLnBrk="1" hangingPunct="1">
                  <a:lnSpc>
                    <a:spcPct val="7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800">
                    <a:latin typeface="Arial" charset="0"/>
                  </a:rPr>
                  <a:t>器</a:t>
                </a:r>
              </a:p>
            </p:txBody>
          </p:sp>
        </p:grpSp>
        <p:sp>
          <p:nvSpPr>
            <p:cNvPr id="11" name="Line 42"/>
            <p:cNvSpPr>
              <a:spLocks noChangeShapeType="1"/>
            </p:cNvSpPr>
            <p:nvPr/>
          </p:nvSpPr>
          <p:spPr bwMode="auto">
            <a:xfrm flipH="1">
              <a:off x="2426" y="2931"/>
              <a:ext cx="318" cy="227"/>
            </a:xfrm>
            <a:prstGeom prst="line">
              <a:avLst/>
            </a:prstGeom>
            <a:noFill/>
            <a:ln w="14351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43"/>
            <p:cNvSpPr>
              <a:spLocks noChangeShapeType="1"/>
            </p:cNvSpPr>
            <p:nvPr/>
          </p:nvSpPr>
          <p:spPr bwMode="auto">
            <a:xfrm flipH="1">
              <a:off x="2699" y="2976"/>
              <a:ext cx="90" cy="227"/>
            </a:xfrm>
            <a:prstGeom prst="lin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44"/>
            <p:cNvSpPr>
              <a:spLocks noChangeShapeType="1"/>
            </p:cNvSpPr>
            <p:nvPr/>
          </p:nvSpPr>
          <p:spPr bwMode="auto">
            <a:xfrm>
              <a:off x="2971" y="3022"/>
              <a:ext cx="0" cy="136"/>
            </a:xfrm>
            <a:prstGeom prst="line">
              <a:avLst/>
            </a:prstGeom>
            <a:noFill/>
            <a:ln w="14351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45"/>
            <p:cNvSpPr>
              <a:spLocks noChangeShapeType="1"/>
            </p:cNvSpPr>
            <p:nvPr/>
          </p:nvSpPr>
          <p:spPr bwMode="auto">
            <a:xfrm>
              <a:off x="3152" y="3022"/>
              <a:ext cx="91" cy="181"/>
            </a:xfrm>
            <a:prstGeom prst="lin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46"/>
            <p:cNvSpPr>
              <a:spLocks noChangeShapeType="1"/>
            </p:cNvSpPr>
            <p:nvPr/>
          </p:nvSpPr>
          <p:spPr bwMode="auto">
            <a:xfrm>
              <a:off x="3379" y="2886"/>
              <a:ext cx="181" cy="272"/>
            </a:xfrm>
            <a:prstGeom prst="lin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326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</a:t>
            </a:r>
            <a:r>
              <a:rPr kumimoji="1" lang="zh-CN" altLang="en-US"/>
              <a:t> 操作系统概观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670664"/>
              </p:ext>
            </p:extLst>
          </p:nvPr>
        </p:nvGraphicFramePr>
        <p:xfrm>
          <a:off x="615587" y="207381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58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1.1.3</a:t>
            </a:r>
            <a:r>
              <a:rPr kumimoji="1" lang="zh-CN" altLang="en-US"/>
              <a:t> 操作系统定义和作用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/>
              <a:t>管理系统资源</a:t>
            </a:r>
            <a:endParaRPr kumimoji="1" lang="en-US" altLang="zh-CN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/>
              <a:t>控制程序执行</a:t>
            </a:r>
            <a:endParaRPr kumimoji="1" lang="en-US" altLang="zh-CN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/>
              <a:t>改善人机界面</a:t>
            </a:r>
            <a:endParaRPr kumimoji="1" lang="en-US" altLang="zh-CN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/>
              <a:t>提供各种（系统调用）服务</a:t>
            </a:r>
            <a:endParaRPr kumimoji="1" lang="en-US" altLang="zh-CN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/>
              <a:t>合理组织计算机工作流程</a:t>
            </a:r>
            <a:endParaRPr kumimoji="1" lang="en-US" altLang="zh-CN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/>
              <a:t>为用户方便有效使用计算机提供良好运行环境</a:t>
            </a:r>
          </a:p>
        </p:txBody>
      </p:sp>
    </p:spTree>
    <p:extLst>
      <p:ext uri="{BB962C8B-B14F-4D97-AF65-F5344CB8AC3E}">
        <p14:creationId xmlns:p14="http://schemas.microsoft.com/office/powerpoint/2010/main" val="7573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1.1.3</a:t>
            </a:r>
            <a:r>
              <a:rPr kumimoji="1" lang="zh-CN" altLang="en-US"/>
              <a:t> 操作系统定义和作用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可以从 </a:t>
            </a:r>
            <a:r>
              <a:rPr kumimoji="1" lang="en-US" altLang="zh-CN" dirty="0"/>
              <a:t>4</a:t>
            </a:r>
            <a:r>
              <a:rPr kumimoji="1" lang="zh-CN" altLang="en-US" dirty="0"/>
              <a:t> 种常用观点来看待操作系统的作用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系统实现观点</a:t>
            </a:r>
            <a:endParaRPr kumimoji="1"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以计算机物理实体机为基础，按某种结构添加层次或模块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每添加一层，就形成一次新的抽象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每添加一个模块，就增加一点新的系统功能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从而使用户获得较基础硬件更为丰富、强大的软件支持</a:t>
            </a:r>
          </a:p>
        </p:txBody>
      </p:sp>
    </p:spTree>
    <p:extLst>
      <p:ext uri="{BB962C8B-B14F-4D97-AF65-F5344CB8AC3E}">
        <p14:creationId xmlns:p14="http://schemas.microsoft.com/office/powerpoint/2010/main" val="173072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1.1.3</a:t>
            </a:r>
            <a:r>
              <a:rPr kumimoji="1" lang="zh-CN" altLang="en-US"/>
              <a:t> 操作系统定义和作用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可以从 </a:t>
            </a:r>
            <a:r>
              <a:rPr kumimoji="1" lang="en-US" altLang="zh-CN"/>
              <a:t>4</a:t>
            </a:r>
            <a:r>
              <a:rPr kumimoji="1" lang="zh-CN" altLang="en-US"/>
              <a:t> 种常用观点来看待操作系统的作用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>
                <a:solidFill>
                  <a:schemeClr val="accent2">
                    <a:lumMod val="75000"/>
                  </a:schemeClr>
                </a:solidFill>
              </a:rPr>
              <a:t>资源管理观点</a:t>
            </a:r>
            <a:endParaRPr kumimoji="1"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/>
              <a:t>所有分配给用户使用的各类软硬件设施都是资源</a:t>
            </a:r>
            <a:endParaRPr kumimoji="1" lang="en-US" altLang="zh-CN"/>
          </a:p>
          <a:p>
            <a:pPr lvl="3">
              <a:lnSpc>
                <a:spcPct val="150000"/>
              </a:lnSpc>
            </a:pPr>
            <a:r>
              <a:rPr kumimoji="1" lang="zh-CN" altLang="en-US"/>
              <a:t>软件资源（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程序和数据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3">
              <a:lnSpc>
                <a:spcPct val="150000"/>
              </a:lnSpc>
            </a:pPr>
            <a:r>
              <a:rPr kumimoji="1" lang="zh-CN" altLang="en-US"/>
              <a:t>硬件资源（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处理器、存储器、外部设备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通过对资源进行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复用、虚拟、抽象</a:t>
            </a:r>
            <a:r>
              <a:rPr kumimoji="1" lang="zh-CN" altLang="en-US"/>
              <a:t>，制定资源分配策略，来满足</a:t>
            </a:r>
            <a:r>
              <a:rPr kumimoji="1" lang="zh-CN" altLang="en-US">
                <a:solidFill>
                  <a:srgbClr val="FF0000"/>
                </a:solidFill>
              </a:rPr>
              <a:t>多用户</a:t>
            </a:r>
            <a:r>
              <a:rPr kumimoji="1" lang="zh-CN" altLang="en-US"/>
              <a:t>对资源的使用需求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方便用户使用，实现资源共享，提高资源利用率和整体系统效率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49506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1.1.3</a:t>
            </a:r>
            <a:r>
              <a:rPr kumimoji="1" lang="zh-CN" altLang="en-US"/>
              <a:t> 操作系统定义和作用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可以从 </a:t>
            </a:r>
            <a:r>
              <a:rPr kumimoji="1" lang="en-US" altLang="zh-CN"/>
              <a:t>4</a:t>
            </a:r>
            <a:r>
              <a:rPr kumimoji="1" lang="zh-CN" altLang="en-US"/>
              <a:t> 种常用观点来看待操作系统的作用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>
                <a:solidFill>
                  <a:schemeClr val="accent2">
                    <a:lumMod val="75000"/>
                  </a:schemeClr>
                </a:solidFill>
              </a:rPr>
              <a:t>进程交互观点</a:t>
            </a:r>
            <a:endParaRPr kumimoji="1"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/>
              <a:t>通过引入进程的概念，组织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多道程序</a:t>
            </a:r>
            <a:r>
              <a:rPr kumimoji="1" lang="zh-CN" altLang="en-US"/>
              <a:t>在计算机上的有序运行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操作系统包含：</a:t>
            </a:r>
            <a:endParaRPr kumimoji="1" lang="en-US" altLang="zh-CN"/>
          </a:p>
          <a:p>
            <a:pPr lvl="3">
              <a:lnSpc>
                <a:spcPct val="150000"/>
              </a:lnSpc>
            </a:pPr>
            <a:r>
              <a:rPr kumimoji="1" lang="zh-CN" altLang="en-US"/>
              <a:t>多个独立进程，既有系统进程，也有用户进程</a:t>
            </a:r>
            <a:endParaRPr kumimoji="1" lang="en-US" altLang="zh-CN"/>
          </a:p>
          <a:p>
            <a:pPr lvl="3">
              <a:lnSpc>
                <a:spcPct val="150000"/>
              </a:lnSpc>
            </a:pPr>
            <a:r>
              <a:rPr kumimoji="1" lang="zh-CN" altLang="en-US"/>
              <a:t>一个对诸进程进行控制和协调的</a:t>
            </a:r>
            <a:r>
              <a:rPr kumimoji="1" lang="zh-CN" altLang="en-US">
                <a:solidFill>
                  <a:srgbClr val="FF0000"/>
                </a:solidFill>
              </a:rPr>
              <a:t>内核</a:t>
            </a:r>
            <a:endParaRPr kumimoji="1" lang="en-US" altLang="zh-CN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/>
              <a:t>内核通过对硬件资源的管理，控制和协调各进程的运行，以及进程之间的同步、通信、死锁等问题</a:t>
            </a:r>
          </a:p>
        </p:txBody>
      </p:sp>
    </p:spTree>
    <p:extLst>
      <p:ext uri="{BB962C8B-B14F-4D97-AF65-F5344CB8AC3E}">
        <p14:creationId xmlns:p14="http://schemas.microsoft.com/office/powerpoint/2010/main" val="19149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缺“芯”缺在哪？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芯片制造的三步骤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第一</a:t>
            </a:r>
            <a:r>
              <a:rPr lang="zh-CN" altLang="en-US" dirty="0"/>
              <a:t>，提炼高纯度二氧化硅，做成比纸还薄的晶圆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第二</a:t>
            </a:r>
            <a:r>
              <a:rPr lang="zh-CN" altLang="en-US" dirty="0"/>
              <a:t>，在晶圆上用激光刻出数十亿条线路，铺满几亿个二极管和三极管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第三</a:t>
            </a:r>
            <a:r>
              <a:rPr lang="zh-CN" altLang="en-US" dirty="0"/>
              <a:t>，把每片晶圆切割封装好</a:t>
            </a:r>
            <a:r>
              <a:rPr lang="en-US" altLang="zh-CN" dirty="0"/>
              <a:t>——</a:t>
            </a:r>
            <a:r>
              <a:rPr lang="zh-CN" altLang="en-US" dirty="0"/>
              <a:t>目前指甲盖大小的芯片里能集成</a:t>
            </a:r>
            <a:r>
              <a:rPr lang="en-US" altLang="zh-CN" dirty="0"/>
              <a:t>150</a:t>
            </a:r>
            <a:r>
              <a:rPr lang="zh-CN" altLang="en-US" dirty="0"/>
              <a:t>亿个晶体管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每一步，都需要极精细操作。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1025" name="Picture 1" descr="C:\Users\zpc\AppData\Roaming\Tencent\Users\185319755\QQ\WinTemp\RichOle\FR)]O%]G~HJR84AYRN4Q}I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01" y="1078961"/>
            <a:ext cx="3381828" cy="283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zpc\AppData\Roaming\Tencent\Users\185319755\QQ\WinTemp\RichOle\`V6I(NQ6[PPFMEW@X($DW~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17" y="4317359"/>
            <a:ext cx="3551524" cy="226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7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1.1.3</a:t>
            </a:r>
            <a:r>
              <a:rPr kumimoji="1" lang="zh-CN" altLang="en-US"/>
              <a:t> 操作系统定义和作用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可以从 </a:t>
            </a:r>
            <a:r>
              <a:rPr kumimoji="1" lang="en-US" altLang="zh-CN"/>
              <a:t>4</a:t>
            </a:r>
            <a:r>
              <a:rPr kumimoji="1" lang="zh-CN" altLang="en-US"/>
              <a:t> 种常用观点来看待操作系统的作用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>
                <a:solidFill>
                  <a:schemeClr val="accent2">
                    <a:lumMod val="75000"/>
                  </a:schemeClr>
                </a:solidFill>
              </a:rPr>
              <a:t>服务用户观点</a:t>
            </a:r>
            <a:endParaRPr kumimoji="1"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/>
              <a:t>满足用户需求与硬件效率间的差距</a:t>
            </a:r>
            <a:endParaRPr kumimoji="1" lang="en-US" altLang="zh-CN"/>
          </a:p>
          <a:p>
            <a:pPr lvl="3">
              <a:lnSpc>
                <a:spcPct val="150000"/>
              </a:lnSpc>
            </a:pPr>
            <a:r>
              <a:rPr kumimoji="1" lang="zh-CN" altLang="en-US"/>
              <a:t>基础硬件复杂、只提供基础机器指令集</a:t>
            </a:r>
            <a:endParaRPr kumimoji="1" lang="en-US" altLang="zh-CN"/>
          </a:p>
          <a:p>
            <a:pPr lvl="3">
              <a:lnSpc>
                <a:spcPct val="150000"/>
              </a:lnSpc>
            </a:pPr>
            <a:r>
              <a:rPr kumimoji="1" lang="zh-CN" altLang="en-US"/>
              <a:t>无法满足多个用户并发执行多个程序的要求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提供系统调用，扩展了机器指令集，是一种特殊的公共服务程序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提供良好的人机接口，能够高效、方便、安全、可靠地使用</a:t>
            </a:r>
          </a:p>
        </p:txBody>
      </p:sp>
    </p:spTree>
    <p:extLst>
      <p:ext uri="{BB962C8B-B14F-4D97-AF65-F5344CB8AC3E}">
        <p14:creationId xmlns:p14="http://schemas.microsoft.com/office/powerpoint/2010/main" val="155727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1.1.3</a:t>
            </a:r>
            <a:r>
              <a:rPr kumimoji="1" lang="zh-CN" altLang="en-US"/>
              <a:t> 操作系统定义和作用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操作系统既是“管理员”，又是“服务员”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对内作为“</a:t>
            </a:r>
            <a:r>
              <a:rPr kumimoji="1" lang="zh-CN" altLang="en-US">
                <a:solidFill>
                  <a:srgbClr val="FF0000"/>
                </a:solidFill>
              </a:rPr>
              <a:t>管理员</a:t>
            </a:r>
            <a:r>
              <a:rPr kumimoji="1" lang="zh-CN" altLang="en-US"/>
              <a:t>”，做好计算机系统软硬件资源的管理、控制与调度，提高系统效率和资源利用率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对外作为“</a:t>
            </a:r>
            <a:r>
              <a:rPr kumimoji="1" lang="zh-CN" altLang="en-US">
                <a:solidFill>
                  <a:srgbClr val="FF0000"/>
                </a:solidFill>
              </a:rPr>
              <a:t>服务员</a:t>
            </a:r>
            <a:r>
              <a:rPr kumimoji="1" lang="zh-CN" altLang="en-US"/>
              <a:t>”，是用户和硬件之间的接口和人机界面，为用户提供尽可能友善的运行环境和最佳服务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05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</a:t>
            </a:r>
            <a:r>
              <a:rPr kumimoji="1" lang="zh-CN" altLang="en-US"/>
              <a:t> 操作系统概观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122776"/>
              </p:ext>
            </p:extLst>
          </p:nvPr>
        </p:nvGraphicFramePr>
        <p:xfrm>
          <a:off x="615587" y="207381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299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/>
              <a:t>五大主要功能：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第</a:t>
            </a:r>
            <a:r>
              <a:rPr kumimoji="1" lang="en-US" altLang="zh-CN"/>
              <a:t>2</a:t>
            </a:r>
            <a:r>
              <a:rPr kumimoji="1" lang="zh-CN" altLang="en-US"/>
              <a:t>、</a:t>
            </a:r>
            <a:r>
              <a:rPr kumimoji="1" lang="en-US" altLang="zh-CN"/>
              <a:t>3</a:t>
            </a:r>
            <a:r>
              <a:rPr kumimoji="1" lang="zh-CN" altLang="en-US"/>
              <a:t>章：处理器管理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第</a:t>
            </a:r>
            <a:r>
              <a:rPr kumimoji="1" lang="en-US" altLang="zh-CN"/>
              <a:t>4</a:t>
            </a:r>
            <a:r>
              <a:rPr kumimoji="1" lang="zh-CN" altLang="en-US"/>
              <a:t>章：存储管理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第</a:t>
            </a:r>
            <a:r>
              <a:rPr kumimoji="1" lang="en-US" altLang="zh-CN"/>
              <a:t>5</a:t>
            </a:r>
            <a:r>
              <a:rPr kumimoji="1" lang="zh-CN" altLang="en-US"/>
              <a:t>章：设备管理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第</a:t>
            </a:r>
            <a:r>
              <a:rPr kumimoji="1" lang="en-US" altLang="zh-CN"/>
              <a:t>6</a:t>
            </a:r>
            <a:r>
              <a:rPr kumimoji="1" lang="zh-CN" altLang="en-US"/>
              <a:t>章：文件管理</a:t>
            </a:r>
          </a:p>
          <a:p>
            <a:pPr lvl="1">
              <a:lnSpc>
                <a:spcPct val="150000"/>
              </a:lnSpc>
            </a:pPr>
            <a:r>
              <a:rPr kumimoji="1" lang="zh-CN" altLang="en-US">
                <a:solidFill>
                  <a:schemeClr val="bg1">
                    <a:lumMod val="50000"/>
                  </a:schemeClr>
                </a:solidFill>
              </a:rPr>
              <a:t>网络与通信管理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69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051175"/>
          </a:xfrm>
        </p:spPr>
        <p:txBody>
          <a:bodyPr/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/>
              <a:t>处理器管理</a:t>
            </a:r>
          </a:p>
          <a:p>
            <a:pPr lvl="1">
              <a:lnSpc>
                <a:spcPct val="150000"/>
              </a:lnSpc>
            </a:pPr>
            <a:r>
              <a:rPr kumimoji="1" lang="zh-CN" altLang="en-US">
                <a:solidFill>
                  <a:srgbClr val="FF0000"/>
                </a:solidFill>
              </a:rPr>
              <a:t>目标</a:t>
            </a:r>
            <a:r>
              <a:rPr kumimoji="1" lang="zh-CN" altLang="en-US"/>
              <a:t>：最大限度提高处理器利用率，通过调度、分配和回收处理器资源，使多道程序能够同时执行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对处理器的管理即是对进程和线程的管理和调度</a:t>
            </a:r>
          </a:p>
          <a:p>
            <a:pPr lvl="2">
              <a:lnSpc>
                <a:spcPct val="150000"/>
              </a:lnSpc>
            </a:pPr>
            <a:r>
              <a:rPr kumimoji="1" lang="zh-CN" altLang="en-US"/>
              <a:t>引入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进程</a:t>
            </a:r>
            <a:r>
              <a:rPr kumimoji="1" lang="zh-CN" altLang="en-US"/>
              <a:t>概念，抽象程序执行状态</a:t>
            </a:r>
            <a:endParaRPr kumimoji="1" lang="en-US" altLang="zh-CN"/>
          </a:p>
          <a:p>
            <a:pPr lvl="2">
              <a:lnSpc>
                <a:spcPct val="150000"/>
              </a:lnSpc>
            </a:pPr>
            <a:r>
              <a:rPr kumimoji="1" lang="zh-CN" altLang="en-US"/>
              <a:t>引入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线程</a:t>
            </a:r>
            <a:r>
              <a:rPr kumimoji="1" lang="zh-CN" altLang="en-US"/>
              <a:t>概念，细化程序执行粒度</a:t>
            </a:r>
            <a:endParaRPr kumimoji="1" lang="en-US" altLang="zh-CN"/>
          </a:p>
        </p:txBody>
      </p:sp>
      <p:sp>
        <p:nvSpPr>
          <p:cNvPr id="4" name="Rounded Rectangle 3"/>
          <p:cNvSpPr/>
          <p:nvPr/>
        </p:nvSpPr>
        <p:spPr>
          <a:xfrm>
            <a:off x="1142935" y="4880314"/>
            <a:ext cx="6447568" cy="1717131"/>
          </a:xfrm>
          <a:prstGeom prst="roundRect">
            <a:avLst>
              <a:gd name="adj" fmla="val 3876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/>
          <a:lstStyle/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2.2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处理器中断技术：同步中断，异步中断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2.6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处理器调度层次与算法：低级调度（进程）；中级调度（虚存）；高级调度（作业）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3.2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进程互斥管理：临界区管理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进程同步管理：信号量和</a:t>
            </a: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PV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操作，经典同步问题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3.5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进程通信：信号，管道，共享内存，消息传递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3.6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死锁检测与恢复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92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存储管理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>
                <a:solidFill>
                  <a:srgbClr val="FF0000"/>
                </a:solidFill>
              </a:rPr>
              <a:t>目标</a:t>
            </a:r>
            <a:r>
              <a:rPr kumimoji="1" lang="zh-CN" altLang="en-US"/>
              <a:t>：管理内存</a:t>
            </a:r>
            <a:r>
              <a:rPr kumimoji="1" lang="en-US" altLang="zh-CN"/>
              <a:t>(</a:t>
            </a:r>
            <a:r>
              <a:rPr kumimoji="1" lang="zh-CN" altLang="en-US"/>
              <a:t>和辅存</a:t>
            </a:r>
            <a:r>
              <a:rPr kumimoji="1" lang="en-US" altLang="zh-CN"/>
              <a:t>)</a:t>
            </a:r>
            <a:r>
              <a:rPr kumimoji="1" lang="zh-CN" altLang="en-US"/>
              <a:t>资源，支撑多道程序运行，提高存储空间利用率。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4" name="Rounded Rectangle 3"/>
          <p:cNvSpPr/>
          <p:nvPr/>
        </p:nvSpPr>
        <p:spPr>
          <a:xfrm>
            <a:off x="1123270" y="3641449"/>
            <a:ext cx="6447568" cy="1717131"/>
          </a:xfrm>
          <a:prstGeom prst="roundRect">
            <a:avLst>
              <a:gd name="adj" fmla="val 3876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/>
          <a:lstStyle/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－ </a:t>
            </a: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4.4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lvl="1" indent="176213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内存分配与回收：连续空间分配、分页存储管理、分段存储管理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536575" lvl="1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地址转换、存储保护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3.5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内存共享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4.5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存储扩充： 请求分页虚拟存储管理、请求段页式虚拟存储管理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5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设备管理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>
                <a:solidFill>
                  <a:srgbClr val="FF0000"/>
                </a:solidFill>
              </a:rPr>
              <a:t>目标</a:t>
            </a:r>
            <a:r>
              <a:rPr kumimoji="1" lang="zh-CN" altLang="en-US"/>
              <a:t>：完成用户对各种外部设备的</a:t>
            </a:r>
            <a:r>
              <a:rPr kumimoji="1" lang="en-US" altLang="zh-CN"/>
              <a:t>I/O</a:t>
            </a:r>
            <a:r>
              <a:rPr kumimoji="1" lang="zh-CN" altLang="en-US"/>
              <a:t>请求，加快数据传输速度，发挥设备并行性，提高设备利用率；利用设备驱动程序，屏蔽硬件操作细节，提供简单的设备使用方法。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52767" y="4034739"/>
            <a:ext cx="6447568" cy="1717131"/>
          </a:xfrm>
          <a:prstGeom prst="roundRect">
            <a:avLst>
              <a:gd name="adj" fmla="val 3876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/>
          <a:lstStyle/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5.1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－ </a:t>
            </a: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5.2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设备中断机制：发挥设备并行性，提高设备利用率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5.3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设备缓冲机制：加快数据传输速度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5.4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驱动调度技术：减少多道程序环境下数据平均查找时间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5.5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设备分配：维护设备独立性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5.6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虚拟设备：实现逻辑设备到物理设备的映射，共享设备驱动调度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9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文件管理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>
                <a:solidFill>
                  <a:srgbClr val="FF0000"/>
                </a:solidFill>
              </a:rPr>
              <a:t>目标</a:t>
            </a:r>
            <a:r>
              <a:rPr kumimoji="1" lang="zh-CN" altLang="en-US"/>
              <a:t>：不同于处理器、存储和设备管理是针对计算机硬件资源的管理，文件管理针对的是信息（数据）资源的管理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程序和数据，都是以文件形式存储在外存中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4" name="Rounded Rectangle 3"/>
          <p:cNvSpPr/>
          <p:nvPr/>
        </p:nvSpPr>
        <p:spPr>
          <a:xfrm>
            <a:off x="1152767" y="4034739"/>
            <a:ext cx="6447568" cy="1717131"/>
          </a:xfrm>
          <a:prstGeom prst="roundRect">
            <a:avLst>
              <a:gd name="adj" fmla="val 3876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/>
          <a:lstStyle/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6.1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对用户文件和系统文件，实现按名存取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6.2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通过文件目录管理，实现文件共享和安全性控制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6.3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提供文件逻辑组织和物理组织方法，实现文件数据的高效存取和使用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6.4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向用户提供一整套可以方便使用文件的操作和命令 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60363" indent="-176213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6.5</a:t>
            </a:r>
            <a:r>
              <a:rPr kumimoji="1" lang="zh-CN" altLang="en-US" sz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实现文件存储空间管理，实现对不同大小文件的统一管理  </a:t>
            </a:r>
            <a:endParaRPr kumimoji="1" lang="en-US" altLang="zh-CN" sz="12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46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在多用户多道程序环境下，操作系统应具备以下特性：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并发性（</a:t>
            </a:r>
            <a:r>
              <a:rPr kumimoji="1" lang="en-US" altLang="zh-CN" dirty="0"/>
              <a:t>concurrency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共享性（</a:t>
            </a:r>
            <a:r>
              <a:rPr kumimoji="1" lang="en-US" altLang="zh-CN" dirty="0"/>
              <a:t>sharing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异步性（</a:t>
            </a:r>
            <a:r>
              <a:rPr kumimoji="1" lang="en-US" altLang="zh-CN" dirty="0" err="1"/>
              <a:t>asynchronism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8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72898" cy="4351338"/>
          </a:xfrm>
        </p:spPr>
        <p:txBody>
          <a:bodyPr/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/>
              <a:t>并发性（</a:t>
            </a:r>
            <a:r>
              <a:rPr kumimoji="1" lang="en-US" altLang="zh-CN"/>
              <a:t>concurrency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并发性：指两个或两个以上的事件或活动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在同一时间间隔内</a:t>
            </a:r>
            <a:r>
              <a:rPr kumimoji="1" lang="zh-CN" altLang="en-US"/>
              <a:t>发生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并行性（</a:t>
            </a:r>
            <a:r>
              <a:rPr kumimoji="1" lang="en-US" altLang="zh-CN"/>
              <a:t>parallelism</a:t>
            </a:r>
            <a:r>
              <a:rPr kumimoji="1" lang="zh-CN" altLang="en-US"/>
              <a:t>）：指两个或两个以上事件或活动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在同一时刻</a:t>
            </a:r>
            <a:r>
              <a:rPr kumimoji="1" lang="zh-CN" altLang="en-US"/>
              <a:t>发生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多任务处理系统（</a:t>
            </a:r>
            <a:r>
              <a:rPr kumimoji="1" lang="en-US" altLang="zh-CN"/>
              <a:t>multi-tasking</a:t>
            </a:r>
            <a:r>
              <a:rPr kumimoji="1" lang="zh-CN" altLang="en-US"/>
              <a:t> </a:t>
            </a:r>
            <a:r>
              <a:rPr kumimoji="1" lang="en-US" altLang="zh-CN"/>
              <a:t>system</a:t>
            </a:r>
            <a:r>
              <a:rPr kumimoji="1" lang="zh-CN" altLang="en-US"/>
              <a:t>）：同时存在若干个运行着的程序（包括操作系统程序和用户程序），利用并发性，这些程序交替、穿插地执行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endParaRPr kumimoji="1" lang="zh-CN" altLang="en-US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65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领导人和专家们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28650" y="1825624"/>
            <a:ext cx="7818664" cy="476386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习近平总书记在全国网络安全和信息化工作会议上的重要讲话指出，</a:t>
            </a:r>
            <a:r>
              <a:rPr lang="zh-CN" altLang="en-US" dirty="0">
                <a:solidFill>
                  <a:srgbClr val="FF0000"/>
                </a:solidFill>
              </a:rPr>
              <a:t>核心技术是国之重器。要下定决心、保持恒心、找准重心，加速推动信息领域核心技术突破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中国工程院</a:t>
            </a:r>
            <a:r>
              <a:rPr lang="zh-CN" altLang="en-US" dirty="0"/>
              <a:t>院士李国杰表示，国家芯片水平从某种程度上反映了国家的整体水平。“</a:t>
            </a:r>
            <a:r>
              <a:rPr lang="zh-CN" altLang="en-US" dirty="0">
                <a:solidFill>
                  <a:srgbClr val="FF0000"/>
                </a:solidFill>
              </a:rPr>
              <a:t>从设计、加工到设备配套，芯片产业链漫长，涉及领域广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尤其需要经验的累积</a:t>
            </a:r>
            <a:r>
              <a:rPr lang="zh-CN" altLang="en-US" dirty="0"/>
              <a:t>。”李国杰坦言，“</a:t>
            </a:r>
            <a:r>
              <a:rPr lang="zh-CN" altLang="en-US" dirty="0">
                <a:solidFill>
                  <a:srgbClr val="FF0000"/>
                </a:solidFill>
              </a:rPr>
              <a:t>不是说砸钱下去就能把差距追平</a:t>
            </a:r>
            <a:r>
              <a:rPr lang="zh-CN" altLang="en-US" dirty="0"/>
              <a:t>。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/>
              <a:t>中科院计算技术研究所研究员包云岗认为，差距的形成和拉大，在一定程度上是由于我国错过了一个时代。上世纪七八十年代，国际芯片产业开始发展并迎来腾飞。“</a:t>
            </a:r>
            <a:r>
              <a:rPr lang="zh-CN" altLang="en-US" dirty="0">
                <a:solidFill>
                  <a:srgbClr val="FF0000"/>
                </a:solidFill>
              </a:rPr>
              <a:t>每种芯片发展到今天这样的成熟度，差不多需要万人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年的投入，而且是长期投入</a:t>
            </a:r>
            <a:r>
              <a:rPr lang="zh-CN" altLang="en-US" dirty="0"/>
              <a:t>。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中科</a:t>
            </a:r>
            <a:r>
              <a:rPr lang="zh-CN" altLang="en-US" dirty="0"/>
              <a:t>院</a:t>
            </a:r>
            <a:r>
              <a:rPr lang="zh-CN" altLang="en-US" dirty="0" smtClean="0"/>
              <a:t>计算技术研究所</a:t>
            </a:r>
            <a:r>
              <a:rPr lang="zh-CN" altLang="en-US" dirty="0"/>
              <a:t>研究员、龙芯处理器负责人胡伟武感叹，没想到美国这么快就出了张“</a:t>
            </a:r>
            <a:r>
              <a:rPr lang="zh-CN" altLang="en-US" dirty="0">
                <a:solidFill>
                  <a:srgbClr val="FF0000"/>
                </a:solidFill>
              </a:rPr>
              <a:t>大王</a:t>
            </a:r>
            <a:r>
              <a:rPr lang="zh-CN" altLang="en-US" dirty="0"/>
              <a:t>”</a:t>
            </a:r>
            <a:r>
              <a:rPr lang="zh-CN" altLang="en-US" dirty="0" smtClean="0"/>
              <a:t>。如果</a:t>
            </a:r>
            <a:r>
              <a:rPr lang="zh-CN" altLang="en-US" dirty="0"/>
              <a:t>禁运发生在五年后，我们或许能应对得更加从容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31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利用系统并发性，可以：</a:t>
            </a:r>
            <a:endParaRPr kumimoji="1" lang="en-US" altLang="zh-CN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2000"/>
              <a:t>消除系统中部件之间的相互等待，有效地改善系统资源的利用率，改进系统的吞吐量，提高系统效率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使多个</a:t>
            </a:r>
            <a:r>
              <a:rPr kumimoji="1" lang="en-US" altLang="zh-CN"/>
              <a:t>I/O</a:t>
            </a:r>
            <a:r>
              <a:rPr kumimoji="1" lang="zh-CN" altLang="en-US"/>
              <a:t>设备同时输入输出，使设备</a:t>
            </a:r>
            <a:r>
              <a:rPr kumimoji="1" lang="en-US" altLang="zh-CN"/>
              <a:t>I/O</a:t>
            </a:r>
            <a:r>
              <a:rPr kumimoji="1" lang="zh-CN" altLang="en-US"/>
              <a:t>与</a:t>
            </a:r>
            <a:r>
              <a:rPr kumimoji="1" lang="en-US" altLang="zh-CN"/>
              <a:t>CPU</a:t>
            </a:r>
            <a:r>
              <a:rPr kumimoji="1" lang="zh-CN" altLang="en-US"/>
              <a:t>的计算同时进行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并发性的实质</a:t>
            </a:r>
            <a:r>
              <a:rPr kumimoji="1" lang="zh-CN" altLang="en-US"/>
              <a:t>：有限个物理</a:t>
            </a:r>
            <a:r>
              <a:rPr kumimoji="1" lang="en-US" altLang="zh-CN"/>
              <a:t>CPU</a:t>
            </a:r>
            <a:r>
              <a:rPr kumimoji="1" lang="zh-CN" altLang="en-US"/>
              <a:t>在若干道程序之间实现多路复用，在多用户（</a:t>
            </a:r>
            <a:r>
              <a:rPr kumimoji="1" lang="en-US" altLang="zh-CN"/>
              <a:t>/</a:t>
            </a:r>
            <a:r>
              <a:rPr kumimoji="1" lang="zh-CN" altLang="en-US"/>
              <a:t>进程）间共享以提高资源利用率</a:t>
            </a: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zh-CN" altLang="en-US"/>
          </a:p>
          <a:p>
            <a:pPr>
              <a:lnSpc>
                <a:spcPct val="150000"/>
              </a:lnSpc>
            </a:pPr>
            <a:endParaRPr kumimoji="1" lang="zh-CN" altLang="en-US"/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533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并发性导致的</a:t>
            </a: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系统复杂性</a:t>
            </a:r>
            <a:r>
              <a:rPr kumimoji="1" lang="zh-CN" altLang="en-US"/>
              <a:t>：</a:t>
            </a:r>
            <a:endParaRPr kumimoji="1" lang="en-US" altLang="zh-CN"/>
          </a:p>
          <a:p>
            <a:pPr lvl="1">
              <a:lnSpc>
                <a:spcPct val="100000"/>
              </a:lnSpc>
            </a:pPr>
            <a:r>
              <a:rPr kumimoji="1" lang="zh-CN" altLang="en-US"/>
              <a:t>怎样从一个程序切换到另一个程序</a:t>
            </a:r>
          </a:p>
          <a:p>
            <a:pPr lvl="1">
              <a:lnSpc>
                <a:spcPct val="100000"/>
              </a:lnSpc>
            </a:pPr>
            <a:r>
              <a:rPr kumimoji="1" lang="zh-CN" altLang="en-US"/>
              <a:t>以什么样的策略来选择下一个运行的程序</a:t>
            </a:r>
          </a:p>
          <a:p>
            <a:pPr lvl="1">
              <a:lnSpc>
                <a:spcPct val="100000"/>
              </a:lnSpc>
            </a:pPr>
            <a:r>
              <a:rPr kumimoji="1" lang="zh-CN" altLang="en-US"/>
              <a:t>如何将各个运行的程序隔离开来</a:t>
            </a:r>
          </a:p>
          <a:p>
            <a:pPr lvl="1">
              <a:lnSpc>
                <a:spcPct val="100000"/>
              </a:lnSpc>
            </a:pPr>
            <a:r>
              <a:rPr kumimoji="1" lang="zh-CN" altLang="en-US"/>
              <a:t>怎样让多个运行程序互通消息和协作完成任务</a:t>
            </a:r>
          </a:p>
          <a:p>
            <a:pPr lvl="1">
              <a:lnSpc>
                <a:spcPct val="100000"/>
              </a:lnSpc>
            </a:pPr>
            <a:r>
              <a:rPr kumimoji="1" lang="zh-CN" altLang="en-US"/>
              <a:t>怎样协调多个运行程序对资源的竞争</a:t>
            </a:r>
          </a:p>
          <a:p>
            <a:pPr lvl="1">
              <a:lnSpc>
                <a:spcPct val="100000"/>
              </a:lnSpc>
            </a:pPr>
            <a:r>
              <a:rPr kumimoji="1" lang="zh-CN" altLang="en-US"/>
              <a:t>多个运行程序共享文件数据时，如何保证数据的一致性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/>
              <a:t>引入</a:t>
            </a:r>
            <a:r>
              <a:rPr kumimoji="1" lang="zh-CN" altLang="en-US">
                <a:solidFill>
                  <a:srgbClr val="FF0000"/>
                </a:solidFill>
              </a:rPr>
              <a:t>进程</a:t>
            </a:r>
            <a:r>
              <a:rPr kumimoji="1" lang="zh-CN" altLang="en-US"/>
              <a:t>概念来实现并发性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进程能清晰刻划操作系统中的并发性，实现并发活动的执行，因此是现代操作系统的一个重要基础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309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/>
              <a:t>共享性（</a:t>
            </a:r>
            <a:r>
              <a:rPr kumimoji="1" lang="en-US" altLang="zh-CN"/>
              <a:t>sharing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>
                <a:latin typeface="隶书" charset="0"/>
              </a:rPr>
              <a:t>指操作系统中的资源（包括硬件资源和信息资源）可被多个</a:t>
            </a:r>
            <a:r>
              <a:rPr kumimoji="1" lang="zh-CN" altLang="en-US">
                <a:solidFill>
                  <a:srgbClr val="FF0000"/>
                </a:solidFill>
                <a:latin typeface="隶书" charset="0"/>
              </a:rPr>
              <a:t>并发执行的进程</a:t>
            </a:r>
            <a:r>
              <a:rPr kumimoji="1" lang="zh-CN" altLang="en-US">
                <a:latin typeface="隶书" charset="0"/>
              </a:rPr>
              <a:t>共同使用，而不是被其中某一个程序所独占</a:t>
            </a:r>
            <a:endParaRPr kumimoji="1" lang="en-US" altLang="zh-CN">
              <a:latin typeface="隶书" charset="0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>
                <a:latin typeface="隶书" charset="0"/>
              </a:rPr>
              <a:t>多道程序环境下，系统并发性必然会产生资源共享的需求</a:t>
            </a:r>
            <a:endParaRPr kumimoji="1" lang="en-US" altLang="zh-CN">
              <a:latin typeface="隶书" charset="0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>
                <a:latin typeface="隶书" charset="0"/>
              </a:rPr>
              <a:t>共享方式：</a:t>
            </a:r>
            <a:endParaRPr kumimoji="1" lang="en-US" altLang="zh-CN">
              <a:latin typeface="隶书" charset="0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隶书" charset="0"/>
              </a:rPr>
              <a:t>透明资源共享</a:t>
            </a:r>
            <a:r>
              <a:rPr kumimoji="1" lang="zh-CN" altLang="en-US">
                <a:latin typeface="隶书" charset="0"/>
              </a:rPr>
              <a:t>：每个进程独占完整的虚拟机，时分复用处理器，空分复用存储器。需要解决好资源隔离和授权访问的问题。</a:t>
            </a:r>
            <a:endParaRPr kumimoji="1" lang="en-US" altLang="zh-CN">
              <a:latin typeface="隶书" charset="0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隶书" charset="0"/>
              </a:rPr>
              <a:t>独占资源共享</a:t>
            </a:r>
            <a:r>
              <a:rPr kumimoji="1" lang="zh-CN" altLang="en-US">
                <a:latin typeface="隶书" charset="0"/>
              </a:rPr>
              <a:t>：同一时间段内只允许一个程序访问的</a:t>
            </a:r>
            <a:r>
              <a:rPr kumimoji="1" lang="zh-CN" altLang="en-US">
                <a:solidFill>
                  <a:srgbClr val="FF0000"/>
                </a:solidFill>
                <a:latin typeface="隶书" charset="0"/>
              </a:rPr>
              <a:t>临界资源</a:t>
            </a:r>
            <a:r>
              <a:rPr kumimoji="1" lang="zh-CN" altLang="en-US">
                <a:latin typeface="隶书" charset="0"/>
              </a:rPr>
              <a:t>，需要互斥或同步访问，如打印机、磁盘（写入）等。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6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/>
              <a:t>并发性和共享性是操作系统两个最基本的特性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资源的共享是因为程序的并发引起的，不允许并发就不存在资源共享问题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若系统不能对资源共享实施有效管理，必然会影响到程序的并发执行，甚至程序无法并发执行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/>
              <a:t>需要解决好资源的分配、保护、存取控制等问题。</a:t>
            </a:r>
          </a:p>
          <a:p>
            <a:pPr>
              <a:lnSpc>
                <a:spcPct val="15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67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1.1.4</a:t>
            </a:r>
            <a:r>
              <a:rPr kumimoji="1" lang="zh-CN" altLang="en-US"/>
              <a:t> 操作系统功能和特性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/>
              <a:t>异步性（</a:t>
            </a:r>
            <a:r>
              <a:rPr kumimoji="1" lang="en-US" altLang="zh-CN"/>
              <a:t>asynchronism</a:t>
            </a:r>
            <a:r>
              <a:rPr kumimoji="1" lang="zh-CN" altLang="en-US"/>
              <a:t>）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即随机性、不确定性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多道程序环境中，多个进程的并发活动导致随机事件发生</a:t>
            </a:r>
            <a:endParaRPr kumimoji="1" lang="en-US" altLang="zh-CN"/>
          </a:p>
          <a:p>
            <a:pPr lvl="2">
              <a:lnSpc>
                <a:spcPct val="100000"/>
              </a:lnSpc>
            </a:pPr>
            <a:r>
              <a:rPr kumimoji="1" lang="zh-CN" altLang="en-US"/>
              <a:t>系统中的进程何时执行，又何时暂停？</a:t>
            </a:r>
          </a:p>
          <a:p>
            <a:pPr lvl="2">
              <a:lnSpc>
                <a:spcPct val="100000"/>
              </a:lnSpc>
            </a:pPr>
            <a:r>
              <a:rPr kumimoji="1" lang="zh-CN" altLang="en-US"/>
              <a:t>一个进程在</a:t>
            </a:r>
            <a:r>
              <a:rPr kumimoji="1" lang="en-US" altLang="zh-CN"/>
              <a:t>CPU</a:t>
            </a:r>
            <a:r>
              <a:rPr kumimoji="1" lang="zh-CN" altLang="en-US"/>
              <a:t>上运行一段时间后，由于等待资源满足或事件发生，被暂停执行，</a:t>
            </a:r>
            <a:r>
              <a:rPr kumimoji="1" lang="en-US" altLang="zh-CN"/>
              <a:t>CPU</a:t>
            </a:r>
            <a:r>
              <a:rPr kumimoji="1" lang="zh-CN" altLang="en-US"/>
              <a:t>转让给另一个进程执行</a:t>
            </a:r>
          </a:p>
          <a:p>
            <a:pPr lvl="2">
              <a:lnSpc>
                <a:spcPct val="100000"/>
              </a:lnSpc>
            </a:pPr>
            <a:r>
              <a:rPr kumimoji="1" lang="zh-CN" altLang="en-US"/>
              <a:t>怎样的速度向前推进？</a:t>
            </a:r>
          </a:p>
          <a:p>
            <a:pPr lvl="2">
              <a:lnSpc>
                <a:spcPct val="100000"/>
              </a:lnSpc>
            </a:pPr>
            <a:r>
              <a:rPr kumimoji="1" lang="zh-CN" altLang="en-US"/>
              <a:t>进程总共要多少时间执行才能完成？</a:t>
            </a:r>
          </a:p>
          <a:p>
            <a:pPr lvl="1">
              <a:lnSpc>
                <a:spcPct val="150000"/>
              </a:lnSpc>
            </a:pPr>
            <a:r>
              <a:rPr kumimoji="1" lang="zh-CN" altLang="en-US"/>
              <a:t>这些都是不可予知的，或者说该进程是以异步方式运行的</a:t>
            </a:r>
          </a:p>
          <a:p>
            <a:pPr lvl="1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4" name="Rounded Rectangle 3"/>
          <p:cNvSpPr/>
          <p:nvPr/>
        </p:nvSpPr>
        <p:spPr>
          <a:xfrm>
            <a:off x="4021394" y="1848464"/>
            <a:ext cx="4031225" cy="914400"/>
          </a:xfrm>
          <a:prstGeom prst="roundRect">
            <a:avLst>
              <a:gd name="adj" fmla="val 8065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操作系统需要保证：</a:t>
            </a:r>
            <a:r>
              <a:rPr kumimoji="1" lang="zh-CN" alt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只要运行环境相同，多次运行同一程序，得到的计算结果完全相同。</a:t>
            </a:r>
          </a:p>
        </p:txBody>
      </p:sp>
    </p:spTree>
    <p:extLst>
      <p:ext uri="{BB962C8B-B14F-4D97-AF65-F5344CB8AC3E}">
        <p14:creationId xmlns:p14="http://schemas.microsoft.com/office/powerpoint/2010/main" val="9262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1" y="1654629"/>
            <a:ext cx="4281598" cy="48187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en-US" dirty="0" smtClean="0"/>
              <a:t>国产操作系统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/>
              <a:t>深度</a:t>
            </a:r>
            <a:r>
              <a:rPr lang="en-US" altLang="zh-CN" dirty="0"/>
              <a:t>Linux</a:t>
            </a:r>
            <a:r>
              <a:rPr lang="zh-CN" altLang="en-US" dirty="0"/>
              <a:t>（</a:t>
            </a:r>
            <a:r>
              <a:rPr lang="en-US" altLang="zh-CN" dirty="0" err="1">
                <a:hlinkClick r:id="rId2"/>
              </a:rPr>
              <a:t>Deepin</a:t>
            </a:r>
            <a:r>
              <a:rPr lang="zh-CN" altLang="en-US" dirty="0"/>
              <a:t>）</a:t>
            </a:r>
            <a:endParaRPr lang="zh-CN" altLang="en-US" dirty="0">
              <a:hlinkClick r:id="rId3" tooltip="Deepin操作系统高清大图"/>
            </a:endParaRPr>
          </a:p>
          <a:p>
            <a:r>
              <a:rPr lang="en-US" altLang="zh-CN" dirty="0" smtClean="0"/>
              <a:t>2</a:t>
            </a:r>
            <a:r>
              <a:rPr lang="en-US" altLang="zh-CN" dirty="0"/>
              <a:t>.</a:t>
            </a:r>
            <a:r>
              <a:rPr lang="zh-CN" altLang="en-US" dirty="0"/>
              <a:t>优麒麟（</a:t>
            </a:r>
            <a:r>
              <a:rPr lang="en-US" altLang="zh-CN" dirty="0" err="1"/>
              <a:t>UbuntuKylin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en-US" altLang="zh-CN" dirty="0"/>
              <a:t>.</a:t>
            </a:r>
            <a:r>
              <a:rPr lang="zh-CN" altLang="en-US" dirty="0">
                <a:hlinkClick r:id="rId4"/>
              </a:rPr>
              <a:t>中标麒麟</a:t>
            </a:r>
            <a:r>
              <a:rPr lang="zh-CN" altLang="en-US" dirty="0"/>
              <a:t>（</a:t>
            </a:r>
            <a:r>
              <a:rPr lang="en-US" altLang="zh-CN" dirty="0" err="1"/>
              <a:t>NeoKylin</a:t>
            </a:r>
            <a:r>
              <a:rPr lang="zh-CN" altLang="en-US" dirty="0"/>
              <a:t>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en-US" altLang="zh-CN" dirty="0"/>
              <a:t>.</a:t>
            </a:r>
            <a:r>
              <a:rPr lang="zh-CN" altLang="en-US" dirty="0"/>
              <a:t>威科乐恩</a:t>
            </a:r>
            <a:r>
              <a:rPr lang="en-US" altLang="zh-CN" dirty="0"/>
              <a:t>Linux</a:t>
            </a:r>
            <a:r>
              <a:rPr lang="zh-CN" altLang="en-US" dirty="0"/>
              <a:t>（</a:t>
            </a:r>
            <a:r>
              <a:rPr lang="en-US" altLang="zh-CN" dirty="0" err="1"/>
              <a:t>WiOS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起点操作系统（</a:t>
            </a:r>
            <a:r>
              <a:rPr lang="en-US" altLang="zh-CN" dirty="0" err="1"/>
              <a:t>StartOS</a:t>
            </a:r>
            <a:r>
              <a:rPr lang="en-US" altLang="zh-CN" dirty="0"/>
              <a:t> </a:t>
            </a:r>
            <a:r>
              <a:rPr lang="zh-CN" altLang="en-US" dirty="0"/>
              <a:t>原</a:t>
            </a:r>
            <a:r>
              <a:rPr lang="zh-CN" altLang="en-US" dirty="0">
                <a:hlinkClick r:id="rId5"/>
              </a:rPr>
              <a:t>雨林木风</a:t>
            </a:r>
            <a:r>
              <a:rPr lang="en-US" altLang="zh-CN" dirty="0"/>
              <a:t>OS</a:t>
            </a:r>
            <a:r>
              <a:rPr lang="zh-CN" altLang="en-US" dirty="0"/>
              <a:t>）；</a:t>
            </a:r>
          </a:p>
          <a:p>
            <a:r>
              <a:rPr lang="en-US" altLang="zh-CN" dirty="0"/>
              <a:t>6.</a:t>
            </a:r>
            <a:r>
              <a:rPr lang="zh-CN" altLang="en-US" dirty="0">
                <a:hlinkClick r:id="rId6"/>
              </a:rPr>
              <a:t>凝思磐石安全操作系统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7.</a:t>
            </a:r>
            <a:r>
              <a:rPr lang="zh-CN" altLang="en-US" dirty="0"/>
              <a:t>共创</a:t>
            </a:r>
            <a:r>
              <a:rPr lang="en-US" altLang="zh-CN" dirty="0"/>
              <a:t>Linux</a:t>
            </a:r>
            <a:r>
              <a:rPr lang="zh-CN" altLang="en-US" dirty="0"/>
              <a:t>；</a:t>
            </a:r>
            <a:r>
              <a:rPr lang="zh-CN" altLang="en-US" baseline="30000" dirty="0"/>
              <a:t> </a:t>
            </a:r>
            <a:endParaRPr lang="zh-CN" altLang="en-US" dirty="0"/>
          </a:p>
          <a:p>
            <a:r>
              <a:rPr lang="en-US" altLang="zh-CN" dirty="0"/>
              <a:t>8.</a:t>
            </a:r>
            <a:r>
              <a:rPr lang="zh-CN" altLang="en-US" dirty="0">
                <a:hlinkClick r:id="rId7"/>
              </a:rPr>
              <a:t>思普操作系统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9.</a:t>
            </a:r>
            <a:r>
              <a:rPr lang="zh-CN" altLang="en-US" dirty="0"/>
              <a:t>中科方德桌面操作系统</a:t>
            </a:r>
          </a:p>
          <a:p>
            <a:r>
              <a:rPr lang="en-US" altLang="zh-CN" dirty="0"/>
              <a:t>10.</a:t>
            </a:r>
            <a:r>
              <a:rPr lang="zh-CN" altLang="en-US" dirty="0"/>
              <a:t>普华</a:t>
            </a:r>
            <a:r>
              <a:rPr lang="en-US" altLang="zh-CN" dirty="0"/>
              <a:t>Linux</a:t>
            </a:r>
            <a:r>
              <a:rPr lang="zh-CN" altLang="en-US" dirty="0"/>
              <a:t>（</a:t>
            </a:r>
            <a:r>
              <a:rPr lang="en-US" altLang="zh-CN" dirty="0"/>
              <a:t>I-soft OS</a:t>
            </a:r>
            <a:r>
              <a:rPr lang="zh-CN" altLang="en-US" dirty="0"/>
              <a:t>）；</a:t>
            </a:r>
          </a:p>
          <a:p>
            <a:r>
              <a:rPr lang="en-US" altLang="zh-CN" dirty="0"/>
              <a:t>11.RT-Thread RTOS</a:t>
            </a:r>
          </a:p>
          <a:p>
            <a:r>
              <a:rPr lang="en-US" altLang="zh-CN" dirty="0"/>
              <a:t>12.</a:t>
            </a:r>
            <a:r>
              <a:rPr lang="zh-CN" altLang="en-US" dirty="0"/>
              <a:t>中兴新支点操作系统</a:t>
            </a:r>
          </a:p>
          <a:p>
            <a:r>
              <a:rPr lang="en-US" altLang="zh-CN" dirty="0"/>
              <a:t>13.</a:t>
            </a:r>
            <a:r>
              <a:rPr lang="zh-CN" altLang="en-US" dirty="0"/>
              <a:t>一铭操作系统</a:t>
            </a:r>
          </a:p>
          <a:p>
            <a:r>
              <a:rPr lang="en-US" altLang="zh-CN" dirty="0"/>
              <a:t>14.springLinux</a:t>
            </a:r>
          </a:p>
          <a:p>
            <a:r>
              <a:rPr lang="en-US" altLang="zh-CN" dirty="0"/>
              <a:t>15.</a:t>
            </a:r>
            <a:r>
              <a:rPr lang="zh-CN" altLang="en-US" dirty="0"/>
              <a:t>红旗 </a:t>
            </a:r>
            <a:r>
              <a:rPr lang="en-US" altLang="zh-CN" dirty="0" err="1"/>
              <a:t>linux</a:t>
            </a:r>
            <a:r>
              <a:rPr lang="zh-CN" altLang="en-US" dirty="0"/>
              <a:t>（</a:t>
            </a:r>
            <a:r>
              <a:rPr lang="en-US" altLang="zh-CN" dirty="0" err="1"/>
              <a:t>redflag</a:t>
            </a:r>
            <a:r>
              <a:rPr lang="en-US" altLang="zh-CN" dirty="0"/>
              <a:t> </a:t>
            </a:r>
            <a:r>
              <a:rPr lang="en-US" altLang="zh-CN" dirty="0" err="1"/>
              <a:t>linux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zh-CN" altLang="en-US"/>
          </a:p>
        </p:txBody>
      </p:sp>
      <p:pic>
        <p:nvPicPr>
          <p:cNvPr id="2050" name="Picture 2" descr="C:\Users\zpc\AppData\Roaming\Tencent\Users\185319755\QQ\WinTemp\RichOle\MD2N~4HXY{B]J7%ZNOLJWX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999" y="4049486"/>
            <a:ext cx="4056770" cy="197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zpc\AppData\Roaming\Tencent\Users\185319755\QQ\WinTemp\RichOle\(FWHHLHO6VJJED)]0G23{%V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999" y="1476741"/>
            <a:ext cx="4061857" cy="20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华为</a:t>
            </a:r>
            <a:r>
              <a:rPr lang="zh-CN" altLang="en-US" dirty="0"/>
              <a:t>任正非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任正非先生是一个很有忧患意识的人，早早就担心“断粮”，早在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月，他就说道：“</a:t>
            </a:r>
            <a:r>
              <a:rPr lang="zh-CN" altLang="en-US" dirty="0">
                <a:solidFill>
                  <a:srgbClr val="FF0000"/>
                </a:solidFill>
              </a:rPr>
              <a:t>华为现在做终端操作系统是出于战略的考虑，如果他们突然断了我们的粮食，</a:t>
            </a:r>
            <a:r>
              <a:rPr lang="en-US" altLang="zh-CN" dirty="0">
                <a:solidFill>
                  <a:srgbClr val="FF0000"/>
                </a:solidFill>
              </a:rPr>
              <a:t>Android</a:t>
            </a:r>
            <a:r>
              <a:rPr lang="zh-CN" altLang="en-US" dirty="0">
                <a:solidFill>
                  <a:srgbClr val="FF0000"/>
                </a:solidFill>
              </a:rPr>
              <a:t>系统不给我用了，</a:t>
            </a:r>
            <a:r>
              <a:rPr lang="en-US" altLang="zh-CN" dirty="0">
                <a:solidFill>
                  <a:srgbClr val="FF0000"/>
                </a:solidFill>
              </a:rPr>
              <a:t>Windows Phone 8</a:t>
            </a:r>
            <a:r>
              <a:rPr lang="zh-CN" altLang="en-US" dirty="0">
                <a:solidFill>
                  <a:srgbClr val="FF0000"/>
                </a:solidFill>
              </a:rPr>
              <a:t>系统也不给我用了，我们是不是就傻了？</a:t>
            </a:r>
            <a:r>
              <a:rPr lang="zh-CN" altLang="en-US" dirty="0"/>
              <a:t>”</a:t>
            </a:r>
          </a:p>
          <a:p>
            <a:r>
              <a:rPr lang="zh-CN" altLang="en-US" dirty="0"/>
              <a:t>他还说到：“</a:t>
            </a:r>
            <a:r>
              <a:rPr lang="zh-CN" altLang="en-US" dirty="0">
                <a:solidFill>
                  <a:srgbClr val="FF0000"/>
                </a:solidFill>
              </a:rPr>
              <a:t>同样的，我们在做高端芯片的时候，我并没有反对买美国的高端芯片。我认为要尽可能地用他们的高端芯片，好好的理解它。只有他们的芯片不卖给华为的时候，华为就可以大量用自己的芯片，因为尽管华为的芯片稍微差一点，但能凑合用上去</a:t>
            </a:r>
            <a:r>
              <a:rPr lang="zh-CN" altLang="en-US" dirty="0"/>
              <a:t>。”</a:t>
            </a:r>
          </a:p>
          <a:p>
            <a:r>
              <a:rPr lang="zh-CN" altLang="en-US" dirty="0"/>
              <a:t>任正非说，“</a:t>
            </a:r>
            <a:r>
              <a:rPr lang="zh-CN" altLang="en-US" dirty="0">
                <a:solidFill>
                  <a:srgbClr val="FF0000"/>
                </a:solidFill>
              </a:rPr>
              <a:t>我们做操作系统，和做高端芯片是一样的道理，主要是让别人允许我们用，而不是断了我们的粮食。断了我们粮食的时候，备份系统要能用得上</a:t>
            </a:r>
            <a:r>
              <a:rPr lang="zh-CN" altLang="en-US" dirty="0"/>
              <a:t>”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6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F81299E0-97B9-3C4B-B861-223E5F621EE7}" vid="{47B4F5F2-6D0C-B24E-99AE-C52AAAC473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河海大学_操作系统2</Template>
  <TotalTime>3786</TotalTime>
  <Words>5376</Words>
  <Application>Microsoft Office PowerPoint</Application>
  <PresentationFormat>全屏显示(4:3)</PresentationFormat>
  <Paragraphs>763</Paragraphs>
  <Slides>74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7" baseType="lpstr">
      <vt:lpstr>Cordia New</vt:lpstr>
      <vt:lpstr>Heiti SC Light</vt:lpstr>
      <vt:lpstr>DengXian</vt:lpstr>
      <vt:lpstr>SimHei</vt:lpstr>
      <vt:lpstr>隶书</vt:lpstr>
      <vt:lpstr>宋体</vt:lpstr>
      <vt:lpstr>Microsoft YaHei</vt:lpstr>
      <vt:lpstr>Arial</vt:lpstr>
      <vt:lpstr>Calibri</vt:lpstr>
      <vt:lpstr>Courier New</vt:lpstr>
      <vt:lpstr>Times New Roman</vt:lpstr>
      <vt:lpstr>Wingdings</vt:lpstr>
      <vt:lpstr>Office Theme</vt:lpstr>
      <vt:lpstr>操 作 系 统（0601009）  河海大学“课程思政”示范课程</vt:lpstr>
      <vt:lpstr>课程要求</vt:lpstr>
      <vt:lpstr>Rules in the classroom</vt:lpstr>
      <vt:lpstr>参考材料</vt:lpstr>
      <vt:lpstr>“卡脖子”事件</vt:lpstr>
      <vt:lpstr>缺“芯”缺在哪？</vt:lpstr>
      <vt:lpstr>领导人和专家们</vt:lpstr>
      <vt:lpstr>操作系统</vt:lpstr>
      <vt:lpstr>华为任正非</vt:lpstr>
      <vt:lpstr>操作系统</vt:lpstr>
      <vt:lpstr>第一章：操作系统概论</vt:lpstr>
      <vt:lpstr>1.1 操作系统概观</vt:lpstr>
      <vt:lpstr>1.1.1 操作系统与计算机系统</vt:lpstr>
      <vt:lpstr>1.1.1 操作系统与计算机系统</vt:lpstr>
      <vt:lpstr>1.1.1 a. 计算机硬件系统</vt:lpstr>
      <vt:lpstr>1.1.1 a. 计算机硬件系统</vt:lpstr>
      <vt:lpstr>1.1.1 b. 计算机软件系统</vt:lpstr>
      <vt:lpstr>1.1.1 b. 计算机软件系统</vt:lpstr>
      <vt:lpstr>1.1.1 b. 计算机软件系统</vt:lpstr>
      <vt:lpstr>1.1.1 操作系统与计算机系统</vt:lpstr>
      <vt:lpstr>1.1.1 操作系统与计算机系统</vt:lpstr>
      <vt:lpstr>1.1.1 操作系统与计算机系统</vt:lpstr>
      <vt:lpstr>1.1.1 b. 计算机软件系统</vt:lpstr>
      <vt:lpstr>1.1.1 操作系统与计算机系统</vt:lpstr>
      <vt:lpstr>1.1.1 操作系统与计算机系统</vt:lpstr>
      <vt:lpstr>1.1.1 b. 计算机软件系统</vt:lpstr>
      <vt:lpstr>1.1 操作系统概观</vt:lpstr>
      <vt:lpstr>1.1.2 操作系统资源管理技术</vt:lpstr>
      <vt:lpstr>1.1.2 资源管理主要技术</vt:lpstr>
      <vt:lpstr>1.1.2-a 资源复用</vt:lpstr>
      <vt:lpstr>1.1.2-a 空分复用共享</vt:lpstr>
      <vt:lpstr>1.1.2-a 时分复用共享</vt:lpstr>
      <vt:lpstr>1.1.2-a 资源复用</vt:lpstr>
      <vt:lpstr>1.1.2-b 资源虚拟 </vt:lpstr>
      <vt:lpstr>1.1.2-b 资源虚拟 </vt:lpstr>
      <vt:lpstr>1.1.2-b 资源虚拟 </vt:lpstr>
      <vt:lpstr>1.1.2-c 资源抽象</vt:lpstr>
      <vt:lpstr>1.1.2-c 资源抽象</vt:lpstr>
      <vt:lpstr>1.1.1 b. 计算机软件系统</vt:lpstr>
      <vt:lpstr>1.1.1 b. 计算机软件系统</vt:lpstr>
      <vt:lpstr>1.1.1 b. 计算机软件系统</vt:lpstr>
      <vt:lpstr>1.1.1 b. 计算机软件系统</vt:lpstr>
      <vt:lpstr>1.1.2-d 程序执行过程</vt:lpstr>
      <vt:lpstr>1.1.2 组合资源管理</vt:lpstr>
      <vt:lpstr>回顾</vt:lpstr>
      <vt:lpstr>1.1.2 OS的基础抽象</vt:lpstr>
      <vt:lpstr>1.1.2 操作系统的基础抽象</vt:lpstr>
      <vt:lpstr>1.1.2 进程抽象</vt:lpstr>
      <vt:lpstr>1.1.2 虚存抽象</vt:lpstr>
      <vt:lpstr>1.1.2 文件抽象</vt:lpstr>
      <vt:lpstr>1.1.2 操作系统的基础抽象</vt:lpstr>
      <vt:lpstr>1.1.2 其他资源抽象</vt:lpstr>
      <vt:lpstr>1.1.2 操作系统虚拟机</vt:lpstr>
      <vt:lpstr>1.1.2 操作系统虚拟机</vt:lpstr>
      <vt:lpstr>1.1 操作系统概观</vt:lpstr>
      <vt:lpstr>1.1.3 操作系统定义和作用</vt:lpstr>
      <vt:lpstr>1.1.3 操作系统定义和作用</vt:lpstr>
      <vt:lpstr>1.1.3 操作系统定义和作用</vt:lpstr>
      <vt:lpstr>1.1.3 操作系统定义和作用</vt:lpstr>
      <vt:lpstr>1.1.3 操作系统定义和作用</vt:lpstr>
      <vt:lpstr>1.1.3 操作系统定义和作用</vt:lpstr>
      <vt:lpstr>1.1 操作系统概观</vt:lpstr>
      <vt:lpstr>1.1.4 操作系统功能和特性</vt:lpstr>
      <vt:lpstr>1.1.4 操作系统功能和特性</vt:lpstr>
      <vt:lpstr>1.1.4 操作系统功能和特性</vt:lpstr>
      <vt:lpstr>1.1.4 操作系统功能和特性</vt:lpstr>
      <vt:lpstr>1.1.4 操作系统功能和特性</vt:lpstr>
      <vt:lpstr>1.1.4 操作系统功能和特性</vt:lpstr>
      <vt:lpstr>1.1.4 操作系统功能和特性</vt:lpstr>
      <vt:lpstr>1.1.4 操作系统功能和特性</vt:lpstr>
      <vt:lpstr>1.1.4 操作系统功能和特性</vt:lpstr>
      <vt:lpstr>1.1.4 操作系统功能和特性</vt:lpstr>
      <vt:lpstr>1.1.4 操作系统功能和特性</vt:lpstr>
      <vt:lpstr>1.1.4 操作系统功能和特性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操 作 系 统（0601009）</dc:title>
  <dc:creator>陆佳民</dc:creator>
  <cp:lastModifiedBy>pchzhang</cp:lastModifiedBy>
  <cp:revision>451</cp:revision>
  <dcterms:created xsi:type="dcterms:W3CDTF">2017-08-30T01:06:42Z</dcterms:created>
  <dcterms:modified xsi:type="dcterms:W3CDTF">2019-08-28T04:57:30Z</dcterms:modified>
</cp:coreProperties>
</file>